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21" Target="slides/slide16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9" id="2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1" id="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7" id="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7" id="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8" id="10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4" id="12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5" id="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1" id="4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2.pn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0.png"/><Relationship Type="http://schemas.openxmlformats.org/officeDocument/2006/relationships/image" Id="rId3" Target="../media/image01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0" x="685800"/>
            <a:ext cy="15465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Impressed with 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4684725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IT4K12 - Jarrod Bell - SD60</a:t>
            </a:r>
          </a:p>
          <a:p>
            <a:pPr rtl="0" lvl="0">
              <a:buNone/>
            </a:pPr>
            <a:r>
              <a:rPr lang="en"/>
              <a:t>twitter @jbellsd60</a:t>
            </a:r>
          </a:p>
          <a:p>
            <a:pPr rtl="0" lvl="0">
              <a:buNone/>
            </a:pPr>
            <a:r>
              <a:rPr lang="en"/>
              <a:t>jbell@prn.bc.ca</a:t>
            </a:r>
          </a:p>
          <a:p>
            <a:r>
              <a:t/>
            </a:r>
          </a:p>
        </p:txBody>
      </p:sp>
      <p:sp>
        <p:nvSpPr>
          <p:cNvPr name="Shape 25" id="25"/>
          <p:cNvSpPr/>
          <p:nvPr/>
        </p:nvSpPr>
        <p:spPr>
          <a:xfrm>
            <a:off y="1546500" x="2068787"/>
            <a:ext cy="2952750" cx="47529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26" id="26"/>
          <p:cNvSpPr txBox="1"/>
          <p:nvPr/>
        </p:nvSpPr>
        <p:spPr>
          <a:xfrm>
            <a:off y="5007250" x="278400"/>
            <a:ext cy="3271499" cx="92468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image: http://s.wordpress.org/about/images/logos/wordpress-logo-stacked-rgb.png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Menus</a:t>
            </a:r>
          </a:p>
        </p:txBody>
      </p:sp>
      <p:sp>
        <p:nvSpPr>
          <p:cNvPr name="Shape 82" id="8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menus have evolved!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Themes</a:t>
            </a:r>
          </a:p>
        </p:txBody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Freely available from wordpress.org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Or elsewhere - buyer beware!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Plugins</a:t>
            </a:r>
          </a:p>
        </p:txBody>
      </p:sp>
      <p:sp>
        <p:nvSpPr>
          <p:cNvPr name="Shape 94" id="9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couple of suggestions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security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spam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Updates</a:t>
            </a:r>
          </a:p>
        </p:txBody>
      </p:sp>
      <p:sp>
        <p:nvSpPr>
          <p:cNvPr name="Shape 100" id="10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backup and push the button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or just push the button (hold your breath and hope you didn't need to backup - never had a problem though)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Question</a:t>
            </a:r>
          </a:p>
        </p:txBody>
      </p:sp>
      <p:sp>
        <p:nvSpPr>
          <p:cNvPr name="Shape 106" id="10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If we are asking schools and teachers to personalize learning - shouldn't we allow them web tools they can personalize too?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Next thing to learn</a:t>
            </a:r>
          </a:p>
        </p:txBody>
      </p:sp>
      <p:sp>
        <p:nvSpPr>
          <p:cNvPr name="Shape 112" id="1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Wordpress MultiSite (used to be multi-user)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Many instances managed from one admin console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tie it to user directory system (users create own blog)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UBC and SD73 as examples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Thank you!</a:t>
            </a:r>
          </a:p>
        </p:txBody>
      </p:sp>
      <p:sp>
        <p:nvSpPr>
          <p:cNvPr name="Shape 118" id="11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@jbellsd60</a:t>
            </a:r>
          </a:p>
          <a:p>
            <a:pPr rtl="0" lvl="0">
              <a:buNone/>
            </a:pPr>
            <a:r>
              <a:rPr lang="en"/>
              <a:t>jbell@prn.bc.ca </a:t>
            </a:r>
          </a:p>
          <a:p>
            <a:pPr rtl="0" lvl="0">
              <a:buNone/>
            </a:pPr>
            <a:r>
              <a:rPr lang="en"/>
              <a:t>250-262-6011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Slides will be available via slideshare on www.prn.bc.ca/ts</a:t>
            </a:r>
          </a:p>
        </p:txBody>
      </p:sp>
      <p:sp>
        <p:nvSpPr>
          <p:cNvPr name="Shape 119" id="119"/>
          <p:cNvSpPr/>
          <p:nvPr/>
        </p:nvSpPr>
        <p:spPr>
          <a:xfrm>
            <a:off y="438150" x="4972050"/>
            <a:ext cy="3086100" cx="3086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20" id="120"/>
          <p:cNvSpPr txBox="1"/>
          <p:nvPr/>
        </p:nvSpPr>
        <p:spPr>
          <a:xfrm>
            <a:off y="4991100" x="0"/>
            <a:ext cy="3000000" cx="65241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QR Code generated at http://qrcode.kaywa.com/</a:t>
            </a:r>
          </a:p>
        </p:txBody>
      </p:sp>
      <p:sp>
        <p:nvSpPr>
          <p:cNvPr name="Shape 121" id="121"/>
          <p:cNvSpPr/>
          <p:nvPr/>
        </p:nvSpPr>
        <p:spPr>
          <a:xfrm>
            <a:off y="4005262" x="7315200"/>
            <a:ext cy="2740818" cx="1600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Wordpress</a:t>
            </a:r>
          </a:p>
        </p:txBody>
      </p:sp>
      <p:sp>
        <p:nvSpPr>
          <p:cNvPr name="Shape 32" id="3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Free Open Source Software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Community Driven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Freely available themes and plugins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free and paid support, hosting options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Included in many hosted services as an option in cpanel / config tools along with others like Drupal, Joomla etc.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Options Options Options</a:t>
            </a:r>
          </a:p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Drupal - http://edcampleadership.deltasd.bc.ca/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Joomla - http://www.neat.ca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Wordpress - what we'll look at a little today from install to use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2" id="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" id="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do I Need?	</a:t>
            </a:r>
          </a:p>
        </p:txBody>
      </p:sp>
      <p:sp>
        <p:nvSpPr>
          <p:cNvPr name="Shape 44" id="4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Host that supports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Your own web server and a static IP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how I started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Apache, MySQL, PHP (xampp, lamp, wamp)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IIS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database, and database user &amp; pass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Time</a:t>
            </a:r>
          </a:p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can train end users in under an hour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familiar to users if they have been using services like edublogs.org, wordpress.com, kidblog.org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on to the famous five minute install (assuming your web server is set up)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Install	</a:t>
            </a:r>
          </a:p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load the package to a web folder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update the wp-config-sample.php file with your info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save as wp-config.php in the root folder for the site</a:t>
            </a:r>
          </a:p>
        </p:txBody>
      </p:sp>
      <p:sp>
        <p:nvSpPr>
          <p:cNvPr name="Shape 57" id="57"/>
          <p:cNvSpPr/>
          <p:nvPr/>
        </p:nvSpPr>
        <p:spPr>
          <a:xfrm>
            <a:off y="3608350" x="3864775"/>
            <a:ext cy="2918482" cx="46973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Install</a:t>
            </a:r>
          </a:p>
        </p:txBody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www.prn.bc.ca/projects/it4k12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Posts and Pages</a:t>
            </a:r>
          </a:p>
        </p:txBody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What's the difference between a Post and a Page?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Widgets</a:t>
            </a:r>
          </a:p>
        </p:txBody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example: tag cloud - http://www.prn.bc.ca/ww/</a:t>
            </a:r>
          </a:p>
          <a:p>
            <a:r>
              <a:t/>
            </a:r>
          </a:p>
        </p:txBody>
      </p:sp>
      <p:sp>
        <p:nvSpPr>
          <p:cNvPr name="Shape 76" id="76"/>
          <p:cNvSpPr/>
          <p:nvPr/>
        </p:nvSpPr>
        <p:spPr>
          <a:xfrm>
            <a:off y="2632225" x="3018887"/>
            <a:ext cy="3796781" cx="26707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