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8" r:id="rId4"/>
  </p:sldMasterIdLst>
  <p:notesMasterIdLst>
    <p:notesMasterId r:id="rId34"/>
  </p:notesMasterIdLst>
  <p:handoutMasterIdLst>
    <p:handoutMasterId r:id="rId35"/>
  </p:handoutMasterIdLst>
  <p:sldIdLst>
    <p:sldId id="275" r:id="rId5"/>
    <p:sldId id="256" r:id="rId6"/>
    <p:sldId id="257" r:id="rId7"/>
    <p:sldId id="262" r:id="rId8"/>
    <p:sldId id="302" r:id="rId9"/>
    <p:sldId id="287" r:id="rId10"/>
    <p:sldId id="306" r:id="rId11"/>
    <p:sldId id="303" r:id="rId12"/>
    <p:sldId id="305" r:id="rId13"/>
    <p:sldId id="304" r:id="rId14"/>
    <p:sldId id="289" r:id="rId15"/>
    <p:sldId id="291" r:id="rId16"/>
    <p:sldId id="290" r:id="rId17"/>
    <p:sldId id="282" r:id="rId18"/>
    <p:sldId id="270" r:id="rId19"/>
    <p:sldId id="313" r:id="rId20"/>
    <p:sldId id="311" r:id="rId21"/>
    <p:sldId id="315" r:id="rId22"/>
    <p:sldId id="274" r:id="rId23"/>
    <p:sldId id="314" r:id="rId24"/>
    <p:sldId id="264" r:id="rId25"/>
    <p:sldId id="273" r:id="rId26"/>
    <p:sldId id="301" r:id="rId27"/>
    <p:sldId id="310" r:id="rId28"/>
    <p:sldId id="300" r:id="rId29"/>
    <p:sldId id="309" r:id="rId30"/>
    <p:sldId id="261" r:id="rId31"/>
    <p:sldId id="307" r:id="rId32"/>
    <p:sldId id="299" r:id="rId3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B9899"/>
    <a:srgbClr val="E0ECCB"/>
    <a:srgbClr val="8CADAE"/>
    <a:srgbClr val="F7DBD7"/>
    <a:srgbClr val="DEE6ED"/>
    <a:srgbClr val="D3DFF5"/>
    <a:srgbClr val="FF0000"/>
    <a:srgbClr val="A3BDCB"/>
    <a:srgbClr val="D16349"/>
    <a:srgbClr val="565F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2" autoAdjust="0"/>
    <p:restoredTop sz="98842" autoAdjust="0"/>
  </p:normalViewPr>
  <p:slideViewPr>
    <p:cSldViewPr snapToGrid="0" snapToObjects="1">
      <p:cViewPr>
        <p:scale>
          <a:sx n="75" d="100"/>
          <a:sy n="75" d="100"/>
        </p:scale>
        <p:origin x="-498" y="-84"/>
      </p:cViewPr>
      <p:guideLst>
        <p:guide orient="horz" pos="545"/>
        <p:guide orient="horz" pos="1231"/>
        <p:guide pos="2878"/>
        <p:guide pos="673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40" d="100"/>
          <a:sy n="140" d="100"/>
        </p:scale>
        <p:origin x="-1914" y="24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ED0CA-85B0-8548-950F-CD79D614DB35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DEFD7-8FB0-4A4B-8D16-781AE548F30F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SI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1</a:t>
          </a:r>
          <a:endParaRPr lang="en-US" sz="2000" b="1" dirty="0">
            <a:latin typeface="Segoe UI"/>
            <a:cs typeface="Segoe UI"/>
          </a:endParaRPr>
        </a:p>
      </dgm:t>
    </dgm:pt>
    <dgm:pt modelId="{AB2FD9E8-DF3C-734F-9F27-3FDAE11E4085}" type="parTrans" cxnId="{D75A26BC-3032-4440-A011-FE0E194B14F9}">
      <dgm:prSet/>
      <dgm:spPr/>
      <dgm:t>
        <a:bodyPr/>
        <a:lstStyle/>
        <a:p>
          <a:endParaRPr lang="en-US"/>
        </a:p>
      </dgm:t>
    </dgm:pt>
    <dgm:pt modelId="{428A8289-5902-F040-B8D5-449A289FD3CC}" type="sibTrans" cxnId="{D75A26BC-3032-4440-A011-FE0E194B14F9}">
      <dgm:prSet/>
      <dgm:spPr/>
      <dgm:t>
        <a:bodyPr/>
        <a:lstStyle/>
        <a:p>
          <a:endParaRPr lang="en-US"/>
        </a:p>
      </dgm:t>
    </dgm:pt>
    <dgm:pt modelId="{DBB42D49-907F-C943-91AC-A886A9882509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SI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2</a:t>
          </a:r>
          <a:endParaRPr lang="en-US" sz="2000" dirty="0"/>
        </a:p>
      </dgm:t>
    </dgm:pt>
    <dgm:pt modelId="{CAAF3426-BA8C-B542-936F-5224485183FD}" type="parTrans" cxnId="{CD5D3F06-BB0C-224C-A67D-EEF2A53F3CB9}">
      <dgm:prSet/>
      <dgm:spPr/>
      <dgm:t>
        <a:bodyPr/>
        <a:lstStyle/>
        <a:p>
          <a:endParaRPr lang="en-US"/>
        </a:p>
      </dgm:t>
    </dgm:pt>
    <dgm:pt modelId="{5C598572-8337-DC41-B1AA-36E33977CA87}" type="sibTrans" cxnId="{CD5D3F06-BB0C-224C-A67D-EEF2A53F3CB9}">
      <dgm:prSet/>
      <dgm:spPr/>
      <dgm:t>
        <a:bodyPr/>
        <a:lstStyle/>
        <a:p>
          <a:endParaRPr lang="en-US"/>
        </a:p>
      </dgm:t>
    </dgm:pt>
    <dgm:pt modelId="{30922434-BC5A-B748-B1E7-266F07FD96CA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SI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3</a:t>
          </a:r>
          <a:endParaRPr lang="en-US" sz="2000" dirty="0"/>
        </a:p>
      </dgm:t>
    </dgm:pt>
    <dgm:pt modelId="{70160D8D-1A01-9F44-866B-F1334B3F6F1B}" type="parTrans" cxnId="{BD374B6E-620C-C349-A6AD-647E3F34CA63}">
      <dgm:prSet/>
      <dgm:spPr/>
      <dgm:t>
        <a:bodyPr/>
        <a:lstStyle/>
        <a:p>
          <a:endParaRPr lang="en-US"/>
        </a:p>
      </dgm:t>
    </dgm:pt>
    <dgm:pt modelId="{F3B35ED4-4146-B445-91E3-EF9C66DBAB84}" type="sibTrans" cxnId="{BD374B6E-620C-C349-A6AD-647E3F34CA63}">
      <dgm:prSet/>
      <dgm:spPr/>
      <dgm:t>
        <a:bodyPr/>
        <a:lstStyle/>
        <a:p>
          <a:endParaRPr lang="en-US"/>
        </a:p>
      </dgm:t>
    </dgm:pt>
    <dgm:pt modelId="{AC296EDD-F107-3C4E-AA66-335FDCF1BC10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SI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4</a:t>
          </a:r>
          <a:endParaRPr lang="en-US" sz="2000" dirty="0"/>
        </a:p>
      </dgm:t>
    </dgm:pt>
    <dgm:pt modelId="{C8D32D81-4D65-9442-A0F7-B1B9083F3E4C}" type="parTrans" cxnId="{FC859DB9-B600-7B47-9BAB-96431AEA5AC1}">
      <dgm:prSet/>
      <dgm:spPr/>
      <dgm:t>
        <a:bodyPr/>
        <a:lstStyle/>
        <a:p>
          <a:endParaRPr lang="en-US"/>
        </a:p>
      </dgm:t>
    </dgm:pt>
    <dgm:pt modelId="{EADB1590-5FC4-7A4A-BC04-B953F94601C5}" type="sibTrans" cxnId="{FC859DB9-B600-7B47-9BAB-96431AEA5AC1}">
      <dgm:prSet/>
      <dgm:spPr/>
      <dgm:t>
        <a:bodyPr/>
        <a:lstStyle/>
        <a:p>
          <a:endParaRPr lang="en-US"/>
        </a:p>
      </dgm:t>
    </dgm:pt>
    <dgm:pt modelId="{DF325978-DA03-E14B-8203-1B8D1921BCEE}" type="pres">
      <dgm:prSet presAssocID="{E46ED0CA-85B0-8548-950F-CD79D614DB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26BCA-9B71-834A-9792-77FA0326D6A8}" type="pres">
      <dgm:prSet presAssocID="{E46ED0CA-85B0-8548-950F-CD79D614DB35}" presName="diamond" presStyleLbl="bgShp" presStyleIdx="0" presStyleCnt="1"/>
      <dgm:spPr/>
    </dgm:pt>
    <dgm:pt modelId="{1C665CBD-15A8-3244-A534-49CAE8CDFCD0}" type="pres">
      <dgm:prSet presAssocID="{E46ED0CA-85B0-8548-950F-CD79D614DB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26792-60FD-B24C-8E88-BB477BA4AF99}" type="pres">
      <dgm:prSet presAssocID="{E46ED0CA-85B0-8548-950F-CD79D614DB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A0B5F-4027-7C45-B85B-5E3EA5A6B15D}" type="pres">
      <dgm:prSet presAssocID="{E46ED0CA-85B0-8548-950F-CD79D614DB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D7BEA-6FA3-9841-81D7-C11092B65489}" type="pres">
      <dgm:prSet presAssocID="{E46ED0CA-85B0-8548-950F-CD79D614DB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20B6E-9423-0048-B021-9ECE3A850D3D}" type="presOf" srcId="{394DEFD7-8FB0-4A4B-8D16-781AE548F30F}" destId="{1C665CBD-15A8-3244-A534-49CAE8CDFCD0}" srcOrd="0" destOrd="0" presId="urn:microsoft.com/office/officeart/2005/8/layout/matrix3"/>
    <dgm:cxn modelId="{78333C26-61D3-A645-ADED-A1B54E23F248}" type="presOf" srcId="{30922434-BC5A-B748-B1E7-266F07FD96CA}" destId="{15CA0B5F-4027-7C45-B85B-5E3EA5A6B15D}" srcOrd="0" destOrd="0" presId="urn:microsoft.com/office/officeart/2005/8/layout/matrix3"/>
    <dgm:cxn modelId="{FC859DB9-B600-7B47-9BAB-96431AEA5AC1}" srcId="{E46ED0CA-85B0-8548-950F-CD79D614DB35}" destId="{AC296EDD-F107-3C4E-AA66-335FDCF1BC10}" srcOrd="3" destOrd="0" parTransId="{C8D32D81-4D65-9442-A0F7-B1B9083F3E4C}" sibTransId="{EADB1590-5FC4-7A4A-BC04-B953F94601C5}"/>
    <dgm:cxn modelId="{CD5D3F06-BB0C-224C-A67D-EEF2A53F3CB9}" srcId="{E46ED0CA-85B0-8548-950F-CD79D614DB35}" destId="{DBB42D49-907F-C943-91AC-A886A9882509}" srcOrd="1" destOrd="0" parTransId="{CAAF3426-BA8C-B542-936F-5224485183FD}" sibTransId="{5C598572-8337-DC41-B1AA-36E33977CA87}"/>
    <dgm:cxn modelId="{90DF6D47-EC1B-884F-88A5-3492D6E2D262}" type="presOf" srcId="{DBB42D49-907F-C943-91AC-A886A9882509}" destId="{BA426792-60FD-B24C-8E88-BB477BA4AF99}" srcOrd="0" destOrd="0" presId="urn:microsoft.com/office/officeart/2005/8/layout/matrix3"/>
    <dgm:cxn modelId="{D75A26BC-3032-4440-A011-FE0E194B14F9}" srcId="{E46ED0CA-85B0-8548-950F-CD79D614DB35}" destId="{394DEFD7-8FB0-4A4B-8D16-781AE548F30F}" srcOrd="0" destOrd="0" parTransId="{AB2FD9E8-DF3C-734F-9F27-3FDAE11E4085}" sibTransId="{428A8289-5902-F040-B8D5-449A289FD3CC}"/>
    <dgm:cxn modelId="{2CC7DF07-B94E-7B40-92EC-31427D69E9E5}" type="presOf" srcId="{E46ED0CA-85B0-8548-950F-CD79D614DB35}" destId="{DF325978-DA03-E14B-8203-1B8D1921BCEE}" srcOrd="0" destOrd="0" presId="urn:microsoft.com/office/officeart/2005/8/layout/matrix3"/>
    <dgm:cxn modelId="{8F0A9528-CFB1-C940-B3EA-0B1E28827195}" type="presOf" srcId="{AC296EDD-F107-3C4E-AA66-335FDCF1BC10}" destId="{9C7D7BEA-6FA3-9841-81D7-C11092B65489}" srcOrd="0" destOrd="0" presId="urn:microsoft.com/office/officeart/2005/8/layout/matrix3"/>
    <dgm:cxn modelId="{BD374B6E-620C-C349-A6AD-647E3F34CA63}" srcId="{E46ED0CA-85B0-8548-950F-CD79D614DB35}" destId="{30922434-BC5A-B748-B1E7-266F07FD96CA}" srcOrd="2" destOrd="0" parTransId="{70160D8D-1A01-9F44-866B-F1334B3F6F1B}" sibTransId="{F3B35ED4-4146-B445-91E3-EF9C66DBAB84}"/>
    <dgm:cxn modelId="{A4B1F634-9B64-C64C-A571-A7E4F33D806B}" type="presParOf" srcId="{DF325978-DA03-E14B-8203-1B8D1921BCEE}" destId="{15626BCA-9B71-834A-9792-77FA0326D6A8}" srcOrd="0" destOrd="0" presId="urn:microsoft.com/office/officeart/2005/8/layout/matrix3"/>
    <dgm:cxn modelId="{8520D698-D12E-F542-A55A-C666DE01D57A}" type="presParOf" srcId="{DF325978-DA03-E14B-8203-1B8D1921BCEE}" destId="{1C665CBD-15A8-3244-A534-49CAE8CDFCD0}" srcOrd="1" destOrd="0" presId="urn:microsoft.com/office/officeart/2005/8/layout/matrix3"/>
    <dgm:cxn modelId="{2CA9A561-F381-9447-80F3-89B09C5197BD}" type="presParOf" srcId="{DF325978-DA03-E14B-8203-1B8D1921BCEE}" destId="{BA426792-60FD-B24C-8E88-BB477BA4AF99}" srcOrd="2" destOrd="0" presId="urn:microsoft.com/office/officeart/2005/8/layout/matrix3"/>
    <dgm:cxn modelId="{8BE5676D-6C7B-E840-9F7E-07FC400A08D8}" type="presParOf" srcId="{DF325978-DA03-E14B-8203-1B8D1921BCEE}" destId="{15CA0B5F-4027-7C45-B85B-5E3EA5A6B15D}" srcOrd="3" destOrd="0" presId="urn:microsoft.com/office/officeart/2005/8/layout/matrix3"/>
    <dgm:cxn modelId="{55EC14AA-71F1-3D4B-BFB4-B4A6E5033D61}" type="presParOf" srcId="{DF325978-DA03-E14B-8203-1B8D1921BCEE}" destId="{9C7D7BEA-6FA3-9841-81D7-C11092B654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B8F03-FA82-034E-9BDA-F99B1BBCF07C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39188-EFD1-5E47-A783-C9C5A33517C2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SS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1</a:t>
          </a:r>
          <a:endParaRPr lang="en-US" sz="2000" dirty="0"/>
        </a:p>
      </dgm:t>
    </dgm:pt>
    <dgm:pt modelId="{6DB02245-82B2-FF45-8404-3D27D5E5DB94}" type="parTrans" cxnId="{693BFCDE-37BD-6D4F-9FB8-3B9480245CBC}">
      <dgm:prSet/>
      <dgm:spPr/>
      <dgm:t>
        <a:bodyPr/>
        <a:lstStyle/>
        <a:p>
          <a:endParaRPr lang="en-US"/>
        </a:p>
      </dgm:t>
    </dgm:pt>
    <dgm:pt modelId="{0502EB7D-898A-F84B-9790-3D60BFB6AFA7}" type="sibTrans" cxnId="{693BFCDE-37BD-6D4F-9FB8-3B9480245CBC}">
      <dgm:prSet/>
      <dgm:spPr/>
      <dgm:t>
        <a:bodyPr/>
        <a:lstStyle/>
        <a:p>
          <a:endParaRPr lang="en-US"/>
        </a:p>
      </dgm:t>
    </dgm:pt>
    <dgm:pt modelId="{76E98C07-0649-CC43-89CC-8929B66C6EA9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SS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2</a:t>
          </a:r>
          <a:endParaRPr lang="en-US" sz="2000" dirty="0"/>
        </a:p>
      </dgm:t>
    </dgm:pt>
    <dgm:pt modelId="{E3BD852E-68BD-D840-AD29-99DA2D069866}" type="parTrans" cxnId="{1FB0F23E-604F-4044-A938-7706EC230568}">
      <dgm:prSet/>
      <dgm:spPr/>
      <dgm:t>
        <a:bodyPr/>
        <a:lstStyle/>
        <a:p>
          <a:endParaRPr lang="en-US"/>
        </a:p>
      </dgm:t>
    </dgm:pt>
    <dgm:pt modelId="{04974CD5-82BE-444B-9098-938F234F5360}" type="sibTrans" cxnId="{1FB0F23E-604F-4044-A938-7706EC230568}">
      <dgm:prSet/>
      <dgm:spPr/>
      <dgm:t>
        <a:bodyPr/>
        <a:lstStyle/>
        <a:p>
          <a:endParaRPr lang="en-US"/>
        </a:p>
      </dgm:t>
    </dgm:pt>
    <dgm:pt modelId="{333A483E-ACBD-3749-ABC2-90B7BE68144D}">
      <dgm:prSet phldrT="[Text]" custT="1"/>
      <dgm:spPr/>
      <dgm:t>
        <a:bodyPr/>
        <a:lstStyle/>
        <a:p>
          <a:r>
            <a:rPr lang="en-US" sz="2800" b="1" smtClean="0">
              <a:latin typeface="Segoe UI"/>
              <a:cs typeface="Segoe UI"/>
            </a:rPr>
            <a:t>SS</a:t>
          </a:r>
          <a:r>
            <a:rPr lang="en-US" sz="2800" smtClean="0">
              <a:latin typeface="Segoe UI"/>
              <a:cs typeface="Segoe UI"/>
            </a:rPr>
            <a:t> </a:t>
          </a:r>
          <a:r>
            <a:rPr lang="en-US" sz="2000" b="1" dirty="0" smtClean="0">
              <a:latin typeface="Segoe UI"/>
              <a:cs typeface="Segoe UI"/>
            </a:rPr>
            <a:t>3</a:t>
          </a:r>
          <a:endParaRPr lang="en-US" sz="2000" dirty="0"/>
        </a:p>
      </dgm:t>
    </dgm:pt>
    <dgm:pt modelId="{02E59209-1FCC-8D4B-AE35-0D7562D828CA}" type="parTrans" cxnId="{4D813D89-73AF-7946-8946-D43CDF7212F3}">
      <dgm:prSet/>
      <dgm:spPr/>
      <dgm:t>
        <a:bodyPr/>
        <a:lstStyle/>
        <a:p>
          <a:endParaRPr lang="en-US"/>
        </a:p>
      </dgm:t>
    </dgm:pt>
    <dgm:pt modelId="{6BB8AADB-B876-5341-BCD7-959335A8212E}" type="sibTrans" cxnId="{4D813D89-73AF-7946-8946-D43CDF7212F3}">
      <dgm:prSet/>
      <dgm:spPr/>
      <dgm:t>
        <a:bodyPr/>
        <a:lstStyle/>
        <a:p>
          <a:endParaRPr lang="en-US"/>
        </a:p>
      </dgm:t>
    </dgm:pt>
    <dgm:pt modelId="{11AF5B3C-3036-2A4E-8C38-8191C9C934EB}" type="pres">
      <dgm:prSet presAssocID="{E17B8F03-FA82-034E-9BDA-F99B1BBCF07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2D53B-7B7B-3947-A9DB-EE4303623DFF}" type="pres">
      <dgm:prSet presAssocID="{E17B8F03-FA82-034E-9BDA-F99B1BBCF07C}" presName="diamond" presStyleLbl="bgShp" presStyleIdx="0" presStyleCnt="1"/>
      <dgm:spPr/>
    </dgm:pt>
    <dgm:pt modelId="{55FA4F4E-812E-F54D-B051-5B525ECE5ED1}" type="pres">
      <dgm:prSet presAssocID="{E17B8F03-FA82-034E-9BDA-F99B1BBCF07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20ACD-97D7-FE46-8713-BA1EF5018525}" type="pres">
      <dgm:prSet presAssocID="{E17B8F03-FA82-034E-9BDA-F99B1BBCF07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E4D16-40B2-FE43-A17D-39CD60ABD9DB}" type="pres">
      <dgm:prSet presAssocID="{E17B8F03-FA82-034E-9BDA-F99B1BBCF07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EAB9-B233-CE4C-9ED9-98A2172BB58E}" type="pres">
      <dgm:prSet presAssocID="{E17B8F03-FA82-034E-9BDA-F99B1BBCF07C}" presName="quad4" presStyleLbl="node1" presStyleIdx="3" presStyleCnt="4" custScaleX="13996" custScaleY="17447" custLinFactNeighborX="-16752" custLinFactNeighborY="-15316">
        <dgm:presLayoutVars>
          <dgm:chMax val="0"/>
          <dgm:chPref val="0"/>
          <dgm:bulletEnabled val="1"/>
        </dgm:presLayoutVars>
      </dgm:prSet>
      <dgm:spPr>
        <a:noFill/>
        <a:ln w="0"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contourClr>
            <a:srgbClr val="F7DBD7"/>
          </a:contourClr>
        </a:sp3d>
      </dgm:spPr>
      <dgm:t>
        <a:bodyPr/>
        <a:lstStyle/>
        <a:p>
          <a:endParaRPr lang="en-US"/>
        </a:p>
      </dgm:t>
    </dgm:pt>
  </dgm:ptLst>
  <dgm:cxnLst>
    <dgm:cxn modelId="{89BB1B7F-937B-F94B-A68D-7AFD2219674D}" type="presOf" srcId="{E17B8F03-FA82-034E-9BDA-F99B1BBCF07C}" destId="{11AF5B3C-3036-2A4E-8C38-8191C9C934EB}" srcOrd="0" destOrd="0" presId="urn:microsoft.com/office/officeart/2005/8/layout/matrix3"/>
    <dgm:cxn modelId="{80BB553C-5EB6-5A4C-9993-59103906A67D}" type="presOf" srcId="{76E98C07-0649-CC43-89CC-8929B66C6EA9}" destId="{8D220ACD-97D7-FE46-8713-BA1EF5018525}" srcOrd="0" destOrd="0" presId="urn:microsoft.com/office/officeart/2005/8/layout/matrix3"/>
    <dgm:cxn modelId="{6F030C64-C960-8248-BADB-18045BD50176}" type="presOf" srcId="{34439188-EFD1-5E47-A783-C9C5A33517C2}" destId="{55FA4F4E-812E-F54D-B051-5B525ECE5ED1}" srcOrd="0" destOrd="0" presId="urn:microsoft.com/office/officeart/2005/8/layout/matrix3"/>
    <dgm:cxn modelId="{1FB0F23E-604F-4044-A938-7706EC230568}" srcId="{E17B8F03-FA82-034E-9BDA-F99B1BBCF07C}" destId="{76E98C07-0649-CC43-89CC-8929B66C6EA9}" srcOrd="1" destOrd="0" parTransId="{E3BD852E-68BD-D840-AD29-99DA2D069866}" sibTransId="{04974CD5-82BE-444B-9098-938F234F5360}"/>
    <dgm:cxn modelId="{4D813D89-73AF-7946-8946-D43CDF7212F3}" srcId="{E17B8F03-FA82-034E-9BDA-F99B1BBCF07C}" destId="{333A483E-ACBD-3749-ABC2-90B7BE68144D}" srcOrd="2" destOrd="0" parTransId="{02E59209-1FCC-8D4B-AE35-0D7562D828CA}" sibTransId="{6BB8AADB-B876-5341-BCD7-959335A8212E}"/>
    <dgm:cxn modelId="{C75D8803-7A37-D849-B71E-DE8D6A71A180}" type="presOf" srcId="{333A483E-ACBD-3749-ABC2-90B7BE68144D}" destId="{0A4E4D16-40B2-FE43-A17D-39CD60ABD9DB}" srcOrd="0" destOrd="0" presId="urn:microsoft.com/office/officeart/2005/8/layout/matrix3"/>
    <dgm:cxn modelId="{693BFCDE-37BD-6D4F-9FB8-3B9480245CBC}" srcId="{E17B8F03-FA82-034E-9BDA-F99B1BBCF07C}" destId="{34439188-EFD1-5E47-A783-C9C5A33517C2}" srcOrd="0" destOrd="0" parTransId="{6DB02245-82B2-FF45-8404-3D27D5E5DB94}" sibTransId="{0502EB7D-898A-F84B-9790-3D60BFB6AFA7}"/>
    <dgm:cxn modelId="{FD2B1380-D66B-8B4D-AFA6-CFDFEB235F33}" type="presParOf" srcId="{11AF5B3C-3036-2A4E-8C38-8191C9C934EB}" destId="{B202D53B-7B7B-3947-A9DB-EE4303623DFF}" srcOrd="0" destOrd="0" presId="urn:microsoft.com/office/officeart/2005/8/layout/matrix3"/>
    <dgm:cxn modelId="{2B62AC1B-9F5D-624C-9BFE-522BCFEAE32A}" type="presParOf" srcId="{11AF5B3C-3036-2A4E-8C38-8191C9C934EB}" destId="{55FA4F4E-812E-F54D-B051-5B525ECE5ED1}" srcOrd="1" destOrd="0" presId="urn:microsoft.com/office/officeart/2005/8/layout/matrix3"/>
    <dgm:cxn modelId="{6D42D7FF-1CC1-2042-BF1C-FCBC9C29DDE1}" type="presParOf" srcId="{11AF5B3C-3036-2A4E-8C38-8191C9C934EB}" destId="{8D220ACD-97D7-FE46-8713-BA1EF5018525}" srcOrd="2" destOrd="0" presId="urn:microsoft.com/office/officeart/2005/8/layout/matrix3"/>
    <dgm:cxn modelId="{45B559CF-0596-5741-913D-F5D907EEA920}" type="presParOf" srcId="{11AF5B3C-3036-2A4E-8C38-8191C9C934EB}" destId="{0A4E4D16-40B2-FE43-A17D-39CD60ABD9DB}" srcOrd="3" destOrd="0" presId="urn:microsoft.com/office/officeart/2005/8/layout/matrix3"/>
    <dgm:cxn modelId="{9A0C5CC3-C724-5F42-9FF0-9EB08B03A7B5}" type="presParOf" srcId="{11AF5B3C-3036-2A4E-8C38-8191C9C934EB}" destId="{9C9EEAB9-B233-CE4C-9ED9-98A2172BB5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33191-200B-0840-A494-DBA58122AF2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025C9-D4E5-0840-AA62-B102ABD13212}">
      <dgm:prSet phldrT="[Text]" custT="1"/>
      <dgm:spPr/>
      <dgm:t>
        <a:bodyPr/>
        <a:lstStyle/>
        <a:p>
          <a:pPr algn="ctr"/>
          <a:r>
            <a:rPr lang="en-US" sz="1100" b="1" dirty="0">
              <a:latin typeface="Segoe ui"/>
              <a:cs typeface="Segoe ui"/>
            </a:rPr>
            <a:t>Communication</a:t>
          </a:r>
        </a:p>
        <a:p>
          <a:pPr algn="ctr"/>
          <a:r>
            <a:rPr lang="en-US" sz="1100" b="1" dirty="0" smtClean="0">
              <a:latin typeface="Segoe ui"/>
              <a:cs typeface="Segoe ui"/>
            </a:rPr>
            <a:t>(</a:t>
          </a:r>
          <a:r>
            <a:rPr lang="en-US" sz="1100" b="1" dirty="0">
              <a:latin typeface="Segoe ui"/>
              <a:cs typeface="Segoe ui"/>
            </a:rPr>
            <a:t>C) </a:t>
          </a:r>
        </a:p>
      </dgm:t>
    </dgm:pt>
    <dgm:pt modelId="{7E6854F9-47F0-AB48-BA06-1E3164F83AC0}" type="parTrans" cxnId="{085CFB0B-89B9-0542-B477-9CD456CB92E3}">
      <dgm:prSet/>
      <dgm:spPr/>
      <dgm:t>
        <a:bodyPr/>
        <a:lstStyle/>
        <a:p>
          <a:endParaRPr lang="en-US"/>
        </a:p>
      </dgm:t>
    </dgm:pt>
    <dgm:pt modelId="{805862E2-79CF-A648-8E05-ECE3B3E01D30}" type="sibTrans" cxnId="{085CFB0B-89B9-0542-B477-9CD456CB92E3}">
      <dgm:prSet/>
      <dgm:spPr/>
      <dgm:t>
        <a:bodyPr/>
        <a:lstStyle/>
        <a:p>
          <a:endParaRPr lang="en-US"/>
        </a:p>
      </dgm:t>
    </dgm:pt>
    <dgm:pt modelId="{8A5B1EA6-87AF-2C4F-B315-9F9BD9BF5C4A}">
      <dgm:prSet phldrT="[Text]" custT="1"/>
      <dgm:spPr/>
      <dgm:t>
        <a:bodyPr/>
        <a:lstStyle/>
        <a:p>
          <a:r>
            <a:rPr lang="en-US" sz="1100" b="1" dirty="0">
              <a:latin typeface="Segoe ui"/>
              <a:cs typeface="Segoe ui"/>
            </a:rPr>
            <a:t>Critical Thinking </a:t>
          </a:r>
        </a:p>
        <a:p>
          <a:r>
            <a:rPr lang="en-US" sz="1100" b="1" dirty="0" smtClean="0">
              <a:latin typeface="Segoe ui"/>
              <a:cs typeface="Segoe ui"/>
            </a:rPr>
            <a:t>(</a:t>
          </a:r>
          <a:r>
            <a:rPr lang="en-US" sz="1100" b="1" dirty="0">
              <a:latin typeface="Segoe ui"/>
              <a:cs typeface="Segoe ui"/>
            </a:rPr>
            <a:t>CT)</a:t>
          </a:r>
        </a:p>
      </dgm:t>
    </dgm:pt>
    <dgm:pt modelId="{8C6A4438-C233-D149-957A-2F61137E00A6}" type="parTrans" cxnId="{E16ED3B6-63BF-4946-A75C-1979FE2670F6}">
      <dgm:prSet/>
      <dgm:spPr/>
      <dgm:t>
        <a:bodyPr/>
        <a:lstStyle/>
        <a:p>
          <a:endParaRPr lang="en-US"/>
        </a:p>
      </dgm:t>
    </dgm:pt>
    <dgm:pt modelId="{B07BDEE2-C95A-B149-ADB6-6D26CCFA9B8D}" type="sibTrans" cxnId="{E16ED3B6-63BF-4946-A75C-1979FE2670F6}">
      <dgm:prSet/>
      <dgm:spPr/>
      <dgm:t>
        <a:bodyPr/>
        <a:lstStyle/>
        <a:p>
          <a:endParaRPr lang="en-US"/>
        </a:p>
      </dgm:t>
    </dgm:pt>
    <dgm:pt modelId="{D3E514DD-BAF4-FB43-9F49-57EECAAEF025}">
      <dgm:prSet phldrT="[Text]" custT="1"/>
      <dgm:spPr/>
      <dgm:t>
        <a:bodyPr/>
        <a:lstStyle/>
        <a:p>
          <a:r>
            <a:rPr lang="en-US" sz="1100" b="1" dirty="0">
              <a:latin typeface="Sego ui"/>
              <a:cs typeface="Sego ui"/>
            </a:rPr>
            <a:t>Creative </a:t>
          </a:r>
          <a:r>
            <a:rPr lang="en-US" sz="1100" b="1" dirty="0" smtClean="0">
              <a:latin typeface="Sego ui"/>
              <a:cs typeface="Sego ui"/>
            </a:rPr>
            <a:t>Thinking and Innovation</a:t>
          </a:r>
          <a:endParaRPr lang="en-US" sz="1100" b="1" dirty="0">
            <a:latin typeface="Sego ui"/>
            <a:cs typeface="Sego ui"/>
          </a:endParaRPr>
        </a:p>
        <a:p>
          <a:r>
            <a:rPr lang="en-US" sz="1100" b="1" dirty="0" smtClean="0">
              <a:latin typeface="Sego ui"/>
              <a:cs typeface="Sego ui"/>
            </a:rPr>
            <a:t>(</a:t>
          </a:r>
          <a:r>
            <a:rPr lang="en-US" sz="1100" b="1" dirty="0">
              <a:latin typeface="Sego ui"/>
              <a:cs typeface="Sego ui"/>
            </a:rPr>
            <a:t>CI)</a:t>
          </a:r>
        </a:p>
      </dgm:t>
    </dgm:pt>
    <dgm:pt modelId="{57DC51EF-3A4E-784F-A613-BDF07B1D0659}" type="parTrans" cxnId="{36762826-2706-C943-B1B8-663F3E41B10D}">
      <dgm:prSet/>
      <dgm:spPr/>
      <dgm:t>
        <a:bodyPr/>
        <a:lstStyle/>
        <a:p>
          <a:endParaRPr lang="en-US"/>
        </a:p>
      </dgm:t>
    </dgm:pt>
    <dgm:pt modelId="{484285C2-5B17-FF49-A3FD-E3AE2AB8FDBC}" type="sibTrans" cxnId="{36762826-2706-C943-B1B8-663F3E41B10D}">
      <dgm:prSet/>
      <dgm:spPr/>
      <dgm:t>
        <a:bodyPr/>
        <a:lstStyle/>
        <a:p>
          <a:endParaRPr lang="en-US"/>
        </a:p>
      </dgm:t>
    </dgm:pt>
    <dgm:pt modelId="{CF9A6F7B-1E8C-6D49-A3B0-B1522156C3AE}">
      <dgm:prSet phldrT="[Text]" custT="1"/>
      <dgm:spPr/>
      <dgm:t>
        <a:bodyPr/>
        <a:lstStyle/>
        <a:p>
          <a:r>
            <a:rPr lang="en-US" sz="1000" b="1" dirty="0">
              <a:latin typeface="Sego ui"/>
              <a:cs typeface="Sego ui"/>
            </a:rPr>
            <a:t>Personal </a:t>
          </a:r>
          <a:r>
            <a:rPr lang="en-US" sz="1000" b="1" dirty="0" smtClean="0">
              <a:latin typeface="Sego ui"/>
              <a:cs typeface="Sego ui"/>
            </a:rPr>
            <a:t>Responsibility</a:t>
          </a:r>
        </a:p>
        <a:p>
          <a:r>
            <a:rPr lang="en-US" sz="1000" b="1" dirty="0" smtClean="0">
              <a:latin typeface="Sego ui"/>
              <a:cs typeface="Sego ui"/>
            </a:rPr>
            <a:t>(</a:t>
          </a:r>
          <a:r>
            <a:rPr lang="en-US" sz="1000" b="1" dirty="0">
              <a:latin typeface="Sego ui"/>
              <a:cs typeface="Sego ui"/>
            </a:rPr>
            <a:t>PR)</a:t>
          </a:r>
        </a:p>
      </dgm:t>
    </dgm:pt>
    <dgm:pt modelId="{2FBB9ED7-9CA9-664D-9AA9-5310E7BE257C}" type="parTrans" cxnId="{CFD15D73-0732-384F-8111-308D4E945A19}">
      <dgm:prSet/>
      <dgm:spPr/>
      <dgm:t>
        <a:bodyPr/>
        <a:lstStyle/>
        <a:p>
          <a:endParaRPr lang="en-US"/>
        </a:p>
      </dgm:t>
    </dgm:pt>
    <dgm:pt modelId="{F29DB21E-EC3A-EA4D-87F3-D3519A40EABB}" type="sibTrans" cxnId="{CFD15D73-0732-384F-8111-308D4E945A19}">
      <dgm:prSet/>
      <dgm:spPr/>
      <dgm:t>
        <a:bodyPr/>
        <a:lstStyle/>
        <a:p>
          <a:endParaRPr lang="en-US"/>
        </a:p>
      </dgm:t>
    </dgm:pt>
    <dgm:pt modelId="{B6D23362-6F59-DB4B-9F0F-B25C9C9B4933}">
      <dgm:prSet phldrT="[Text]" custT="1"/>
      <dgm:spPr/>
      <dgm:t>
        <a:bodyPr/>
        <a:lstStyle/>
        <a:p>
          <a:r>
            <a:rPr lang="en-US" sz="1000" b="1" dirty="0">
              <a:latin typeface="Segoe ui"/>
              <a:cs typeface="Segoe ui"/>
            </a:rPr>
            <a:t>Social </a:t>
          </a:r>
          <a:r>
            <a:rPr lang="en-US" sz="1000" b="1" dirty="0" smtClean="0">
              <a:latin typeface="Segoe ui"/>
              <a:cs typeface="Segoe ui"/>
            </a:rPr>
            <a:t>Responsibility</a:t>
          </a:r>
        </a:p>
        <a:p>
          <a:r>
            <a:rPr lang="en-US" sz="1000" b="1" dirty="0" smtClean="0">
              <a:latin typeface="Segoe ui"/>
              <a:cs typeface="Segoe ui"/>
            </a:rPr>
            <a:t>[</a:t>
          </a:r>
          <a:r>
            <a:rPr lang="en-US" sz="1000" b="1" dirty="0">
              <a:latin typeface="Segoe ui"/>
              <a:cs typeface="Segoe ui"/>
            </a:rPr>
            <a:t>SR]</a:t>
          </a:r>
        </a:p>
      </dgm:t>
    </dgm:pt>
    <dgm:pt modelId="{45173661-3E5E-4149-ACCD-3092FC433C5F}" type="sibTrans" cxnId="{0EF163BD-43A0-A04C-A2E4-DA7CEDA56ECA}">
      <dgm:prSet/>
      <dgm:spPr/>
      <dgm:t>
        <a:bodyPr/>
        <a:lstStyle/>
        <a:p>
          <a:endParaRPr lang="en-US"/>
        </a:p>
      </dgm:t>
    </dgm:pt>
    <dgm:pt modelId="{C0752D2B-6BA0-8E40-A024-8C60CFE08DFF}" type="parTrans" cxnId="{0EF163BD-43A0-A04C-A2E4-DA7CEDA56ECA}">
      <dgm:prSet/>
      <dgm:spPr/>
      <dgm:t>
        <a:bodyPr/>
        <a:lstStyle/>
        <a:p>
          <a:endParaRPr lang="en-US"/>
        </a:p>
      </dgm:t>
    </dgm:pt>
    <dgm:pt modelId="{979ED8A7-5E84-7548-B1AF-17A9A4AD2522}" type="pres">
      <dgm:prSet presAssocID="{66C33191-200B-0840-A494-DBA58122AF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CD8A3-DF89-4E49-ABD6-DC9FA2934509}" type="pres">
      <dgm:prSet presAssocID="{3C7025C9-D4E5-0840-AA62-B102ABD13212}" presName="composite" presStyleCnt="0"/>
      <dgm:spPr/>
    </dgm:pt>
    <dgm:pt modelId="{D7E98831-030A-FE42-A5B7-6E770C72DCDA}" type="pres">
      <dgm:prSet presAssocID="{3C7025C9-D4E5-0840-AA62-B102ABD13212}" presName="parTx" presStyleLbl="alignNode1" presStyleIdx="0" presStyleCnt="5" custScaleY="138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55F7-6B1E-FC43-A310-601E7925E77B}" type="pres">
      <dgm:prSet presAssocID="{3C7025C9-D4E5-0840-AA62-B102ABD13212}" presName="desTx" presStyleLbl="alignAccFollowNode1" presStyleIdx="0" presStyleCnt="5" custFlipVert="1" custScaleY="8923" custLinFactNeighborX="-261" custLinFactNeighborY="15324">
        <dgm:presLayoutVars>
          <dgm:bulletEnabled val="1"/>
        </dgm:presLayoutVars>
      </dgm:prSet>
      <dgm:spPr>
        <a:solidFill>
          <a:srgbClr val="DEE6ED"/>
        </a:solidFill>
        <a:ln>
          <a:noFill/>
        </a:ln>
      </dgm:spPr>
      <dgm:t>
        <a:bodyPr/>
        <a:lstStyle/>
        <a:p>
          <a:endParaRPr lang="en-US"/>
        </a:p>
      </dgm:t>
    </dgm:pt>
    <dgm:pt modelId="{B149087A-1DEE-FD4A-B831-B62660D9155A}" type="pres">
      <dgm:prSet presAssocID="{805862E2-79CF-A648-8E05-ECE3B3E01D30}" presName="space" presStyleCnt="0"/>
      <dgm:spPr/>
    </dgm:pt>
    <dgm:pt modelId="{0AE4F657-7695-C844-806C-2019DF51F1DE}" type="pres">
      <dgm:prSet presAssocID="{8A5B1EA6-87AF-2C4F-B315-9F9BD9BF5C4A}" presName="composite" presStyleCnt="0"/>
      <dgm:spPr/>
    </dgm:pt>
    <dgm:pt modelId="{CA79D1E2-0E50-D64F-AEA0-981B3490CBD7}" type="pres">
      <dgm:prSet presAssocID="{8A5B1EA6-87AF-2C4F-B315-9F9BD9BF5C4A}" presName="parTx" presStyleLbl="alignNode1" presStyleIdx="1" presStyleCnt="5" custScaleY="138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886D9-0689-1F48-9821-640233C7D6CE}" type="pres">
      <dgm:prSet presAssocID="{8A5B1EA6-87AF-2C4F-B315-9F9BD9BF5C4A}" presName="desTx" presStyleLbl="alignAccFollowNode1" presStyleIdx="1" presStyleCnt="5" custFlipVert="0" custScaleY="8070" custLinFactNeighborX="-1970" custLinFactNeighborY="812">
        <dgm:presLayoutVars>
          <dgm:bulletEnabled val="1"/>
        </dgm:presLayoutVars>
      </dgm:prSet>
      <dgm:spPr>
        <a:solidFill>
          <a:srgbClr val="DEE6ED"/>
        </a:solidFill>
        <a:ln>
          <a:noFill/>
        </a:ln>
      </dgm:spPr>
      <dgm:t>
        <a:bodyPr/>
        <a:lstStyle/>
        <a:p>
          <a:endParaRPr lang="en-US"/>
        </a:p>
      </dgm:t>
    </dgm:pt>
    <dgm:pt modelId="{E3EBA0FB-4CCF-C542-890F-4590A165F4DF}" type="pres">
      <dgm:prSet presAssocID="{B07BDEE2-C95A-B149-ADB6-6D26CCFA9B8D}" presName="space" presStyleCnt="0"/>
      <dgm:spPr/>
    </dgm:pt>
    <dgm:pt modelId="{14F6243F-2049-F346-9D45-E0D5236E70FA}" type="pres">
      <dgm:prSet presAssocID="{D3E514DD-BAF4-FB43-9F49-57EECAAEF025}" presName="composite" presStyleCnt="0"/>
      <dgm:spPr/>
    </dgm:pt>
    <dgm:pt modelId="{739C27F6-2674-E645-8B94-9B492717974B}" type="pres">
      <dgm:prSet presAssocID="{D3E514DD-BAF4-FB43-9F49-57EECAAEF025}" presName="parTx" presStyleLbl="alignNode1" presStyleIdx="2" presStyleCnt="5" custScaleY="138846" custLinFactNeighborX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80749-1091-624C-8A52-2EB91F03A2C7}" type="pres">
      <dgm:prSet presAssocID="{D3E514DD-BAF4-FB43-9F49-57EECAAEF025}" presName="desTx" presStyleLbl="alignAccFollowNode1" presStyleIdx="2" presStyleCnt="5" custFlipVert="1" custScaleY="10410">
        <dgm:presLayoutVars>
          <dgm:bulletEnabled val="1"/>
        </dgm:presLayoutVars>
      </dgm:prSet>
      <dgm:spPr>
        <a:solidFill>
          <a:srgbClr val="DEE6ED"/>
        </a:solidFill>
        <a:ln>
          <a:noFill/>
        </a:ln>
      </dgm:spPr>
      <dgm:t>
        <a:bodyPr/>
        <a:lstStyle/>
        <a:p>
          <a:endParaRPr lang="en-US"/>
        </a:p>
      </dgm:t>
    </dgm:pt>
    <dgm:pt modelId="{3CD290FC-77C7-3B49-ADFE-68710DCDDC48}" type="pres">
      <dgm:prSet presAssocID="{484285C2-5B17-FF49-A3FD-E3AE2AB8FDBC}" presName="space" presStyleCnt="0"/>
      <dgm:spPr/>
    </dgm:pt>
    <dgm:pt modelId="{4A79462E-EA21-E14C-B290-B5A1361917E1}" type="pres">
      <dgm:prSet presAssocID="{CF9A6F7B-1E8C-6D49-A3B0-B1522156C3AE}" presName="composite" presStyleCnt="0"/>
      <dgm:spPr/>
    </dgm:pt>
    <dgm:pt modelId="{9BC498AF-03BE-ED4B-91E1-14CFDCABAA7C}" type="pres">
      <dgm:prSet presAssocID="{CF9A6F7B-1E8C-6D49-A3B0-B1522156C3AE}" presName="parTx" presStyleLbl="alignNode1" presStyleIdx="3" presStyleCnt="5" custScaleY="138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3AB9F-B0E4-C146-8C23-34E9521E46B2}" type="pres">
      <dgm:prSet presAssocID="{CF9A6F7B-1E8C-6D49-A3B0-B1522156C3AE}" presName="desTx" presStyleLbl="alignAccFollowNode1" presStyleIdx="3" presStyleCnt="5" custScaleY="10410">
        <dgm:presLayoutVars>
          <dgm:bulletEnabled val="1"/>
        </dgm:presLayoutVars>
      </dgm:prSet>
      <dgm:spPr>
        <a:solidFill>
          <a:srgbClr val="DEE6ED"/>
        </a:solidFill>
        <a:ln>
          <a:noFill/>
        </a:ln>
      </dgm:spPr>
      <dgm:t>
        <a:bodyPr/>
        <a:lstStyle/>
        <a:p>
          <a:endParaRPr lang="en-US"/>
        </a:p>
      </dgm:t>
    </dgm:pt>
    <dgm:pt modelId="{69772E28-937F-7D45-91AD-C6BF41694217}" type="pres">
      <dgm:prSet presAssocID="{F29DB21E-EC3A-EA4D-87F3-D3519A40EABB}" presName="space" presStyleCnt="0"/>
      <dgm:spPr/>
    </dgm:pt>
    <dgm:pt modelId="{723777CD-C31A-A542-9AF4-499A4E356C06}" type="pres">
      <dgm:prSet presAssocID="{B6D23362-6F59-DB4B-9F0F-B25C9C9B4933}" presName="composite" presStyleCnt="0"/>
      <dgm:spPr/>
    </dgm:pt>
    <dgm:pt modelId="{227FCAA9-7E20-F742-847E-0995B7A147AF}" type="pres">
      <dgm:prSet presAssocID="{B6D23362-6F59-DB4B-9F0F-B25C9C9B4933}" presName="parTx" presStyleLbl="alignNode1" presStyleIdx="4" presStyleCnt="5" custScaleY="138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6EFB3-FE78-294C-984E-C77672288DE8}" type="pres">
      <dgm:prSet presAssocID="{B6D23362-6F59-DB4B-9F0F-B25C9C9B4933}" presName="desTx" presStyleLbl="alignAccFollowNode1" presStyleIdx="4" presStyleCnt="5" custFlipVert="1" custScaleY="8923">
        <dgm:presLayoutVars>
          <dgm:bulletEnabled val="1"/>
        </dgm:presLayoutVars>
      </dgm:prSet>
      <dgm:spPr>
        <a:solidFill>
          <a:srgbClr val="DEE6ED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16ED3B6-63BF-4946-A75C-1979FE2670F6}" srcId="{66C33191-200B-0840-A494-DBA58122AF26}" destId="{8A5B1EA6-87AF-2C4F-B315-9F9BD9BF5C4A}" srcOrd="1" destOrd="0" parTransId="{8C6A4438-C233-D149-957A-2F61137E00A6}" sibTransId="{B07BDEE2-C95A-B149-ADB6-6D26CCFA9B8D}"/>
    <dgm:cxn modelId="{085CFB0B-89B9-0542-B477-9CD456CB92E3}" srcId="{66C33191-200B-0840-A494-DBA58122AF26}" destId="{3C7025C9-D4E5-0840-AA62-B102ABD13212}" srcOrd="0" destOrd="0" parTransId="{7E6854F9-47F0-AB48-BA06-1E3164F83AC0}" sibTransId="{805862E2-79CF-A648-8E05-ECE3B3E01D30}"/>
    <dgm:cxn modelId="{0EF163BD-43A0-A04C-A2E4-DA7CEDA56ECA}" srcId="{66C33191-200B-0840-A494-DBA58122AF26}" destId="{B6D23362-6F59-DB4B-9F0F-B25C9C9B4933}" srcOrd="4" destOrd="0" parTransId="{C0752D2B-6BA0-8E40-A024-8C60CFE08DFF}" sibTransId="{45173661-3E5E-4149-ACCD-3092FC433C5F}"/>
    <dgm:cxn modelId="{CFD15D73-0732-384F-8111-308D4E945A19}" srcId="{66C33191-200B-0840-A494-DBA58122AF26}" destId="{CF9A6F7B-1E8C-6D49-A3B0-B1522156C3AE}" srcOrd="3" destOrd="0" parTransId="{2FBB9ED7-9CA9-664D-9AA9-5310E7BE257C}" sibTransId="{F29DB21E-EC3A-EA4D-87F3-D3519A40EABB}"/>
    <dgm:cxn modelId="{8DFC195F-9B63-334A-9981-4387E9925AAB}" type="presOf" srcId="{66C33191-200B-0840-A494-DBA58122AF26}" destId="{979ED8A7-5E84-7548-B1AF-17A9A4AD2522}" srcOrd="0" destOrd="0" presId="urn:microsoft.com/office/officeart/2005/8/layout/hList1"/>
    <dgm:cxn modelId="{39681C3F-968F-D54C-9DAA-EDBDBF54A555}" type="presOf" srcId="{B6D23362-6F59-DB4B-9F0F-B25C9C9B4933}" destId="{227FCAA9-7E20-F742-847E-0995B7A147AF}" srcOrd="0" destOrd="0" presId="urn:microsoft.com/office/officeart/2005/8/layout/hList1"/>
    <dgm:cxn modelId="{EC3876C7-F784-8B45-B045-43B0C5230269}" type="presOf" srcId="{3C7025C9-D4E5-0840-AA62-B102ABD13212}" destId="{D7E98831-030A-FE42-A5B7-6E770C72DCDA}" srcOrd="0" destOrd="0" presId="urn:microsoft.com/office/officeart/2005/8/layout/hList1"/>
    <dgm:cxn modelId="{8A9E3F7A-CA09-A94C-A4AA-A90FA7AACC07}" type="presOf" srcId="{8A5B1EA6-87AF-2C4F-B315-9F9BD9BF5C4A}" destId="{CA79D1E2-0E50-D64F-AEA0-981B3490CBD7}" srcOrd="0" destOrd="0" presId="urn:microsoft.com/office/officeart/2005/8/layout/hList1"/>
    <dgm:cxn modelId="{36762826-2706-C943-B1B8-663F3E41B10D}" srcId="{66C33191-200B-0840-A494-DBA58122AF26}" destId="{D3E514DD-BAF4-FB43-9F49-57EECAAEF025}" srcOrd="2" destOrd="0" parTransId="{57DC51EF-3A4E-784F-A613-BDF07B1D0659}" sibTransId="{484285C2-5B17-FF49-A3FD-E3AE2AB8FDBC}"/>
    <dgm:cxn modelId="{D40C00A0-EE44-FA4F-8443-D56B5400CA8C}" type="presOf" srcId="{D3E514DD-BAF4-FB43-9F49-57EECAAEF025}" destId="{739C27F6-2674-E645-8B94-9B492717974B}" srcOrd="0" destOrd="0" presId="urn:microsoft.com/office/officeart/2005/8/layout/hList1"/>
    <dgm:cxn modelId="{961FAC4C-CBD8-FC44-B8C3-BC3C64F5C7ED}" type="presOf" srcId="{CF9A6F7B-1E8C-6D49-A3B0-B1522156C3AE}" destId="{9BC498AF-03BE-ED4B-91E1-14CFDCABAA7C}" srcOrd="0" destOrd="0" presId="urn:microsoft.com/office/officeart/2005/8/layout/hList1"/>
    <dgm:cxn modelId="{0012AB7D-FE40-B444-BE8B-2479E5BDB40C}" type="presParOf" srcId="{979ED8A7-5E84-7548-B1AF-17A9A4AD2522}" destId="{935CD8A3-DF89-4E49-ABD6-DC9FA2934509}" srcOrd="0" destOrd="0" presId="urn:microsoft.com/office/officeart/2005/8/layout/hList1"/>
    <dgm:cxn modelId="{8F643ED7-BC39-0B44-8B0A-84E6FE84A404}" type="presParOf" srcId="{935CD8A3-DF89-4E49-ABD6-DC9FA2934509}" destId="{D7E98831-030A-FE42-A5B7-6E770C72DCDA}" srcOrd="0" destOrd="0" presId="urn:microsoft.com/office/officeart/2005/8/layout/hList1"/>
    <dgm:cxn modelId="{612E1C91-05A0-4F47-86D3-64A4DE498D7A}" type="presParOf" srcId="{935CD8A3-DF89-4E49-ABD6-DC9FA2934509}" destId="{B10F55F7-6B1E-FC43-A310-601E7925E77B}" srcOrd="1" destOrd="0" presId="urn:microsoft.com/office/officeart/2005/8/layout/hList1"/>
    <dgm:cxn modelId="{1C926873-8491-5142-987A-3D05A6D3B89A}" type="presParOf" srcId="{979ED8A7-5E84-7548-B1AF-17A9A4AD2522}" destId="{B149087A-1DEE-FD4A-B831-B62660D9155A}" srcOrd="1" destOrd="0" presId="urn:microsoft.com/office/officeart/2005/8/layout/hList1"/>
    <dgm:cxn modelId="{4684C3BA-7C48-AA42-A105-74D8B68AC855}" type="presParOf" srcId="{979ED8A7-5E84-7548-B1AF-17A9A4AD2522}" destId="{0AE4F657-7695-C844-806C-2019DF51F1DE}" srcOrd="2" destOrd="0" presId="urn:microsoft.com/office/officeart/2005/8/layout/hList1"/>
    <dgm:cxn modelId="{DD4C9C60-8AA7-1943-9605-CE5CB148549F}" type="presParOf" srcId="{0AE4F657-7695-C844-806C-2019DF51F1DE}" destId="{CA79D1E2-0E50-D64F-AEA0-981B3490CBD7}" srcOrd="0" destOrd="0" presId="urn:microsoft.com/office/officeart/2005/8/layout/hList1"/>
    <dgm:cxn modelId="{4D81222F-FD58-BB42-A2AA-E5CF7D85B3E6}" type="presParOf" srcId="{0AE4F657-7695-C844-806C-2019DF51F1DE}" destId="{57D886D9-0689-1F48-9821-640233C7D6CE}" srcOrd="1" destOrd="0" presId="urn:microsoft.com/office/officeart/2005/8/layout/hList1"/>
    <dgm:cxn modelId="{B2A1FBB2-22FF-3146-A2C7-A3C9EBFE3941}" type="presParOf" srcId="{979ED8A7-5E84-7548-B1AF-17A9A4AD2522}" destId="{E3EBA0FB-4CCF-C542-890F-4590A165F4DF}" srcOrd="3" destOrd="0" presId="urn:microsoft.com/office/officeart/2005/8/layout/hList1"/>
    <dgm:cxn modelId="{F64CCD3D-E027-BA47-941A-FD4B11FB1937}" type="presParOf" srcId="{979ED8A7-5E84-7548-B1AF-17A9A4AD2522}" destId="{14F6243F-2049-F346-9D45-E0D5236E70FA}" srcOrd="4" destOrd="0" presId="urn:microsoft.com/office/officeart/2005/8/layout/hList1"/>
    <dgm:cxn modelId="{088D8F77-01C6-8240-A1ED-B0209010E821}" type="presParOf" srcId="{14F6243F-2049-F346-9D45-E0D5236E70FA}" destId="{739C27F6-2674-E645-8B94-9B492717974B}" srcOrd="0" destOrd="0" presId="urn:microsoft.com/office/officeart/2005/8/layout/hList1"/>
    <dgm:cxn modelId="{135A61DD-6D57-574D-A579-281A169CDD05}" type="presParOf" srcId="{14F6243F-2049-F346-9D45-E0D5236E70FA}" destId="{D5180749-1091-624C-8A52-2EB91F03A2C7}" srcOrd="1" destOrd="0" presId="urn:microsoft.com/office/officeart/2005/8/layout/hList1"/>
    <dgm:cxn modelId="{D2316787-5EAE-934E-94F4-B8AE5207D595}" type="presParOf" srcId="{979ED8A7-5E84-7548-B1AF-17A9A4AD2522}" destId="{3CD290FC-77C7-3B49-ADFE-68710DCDDC48}" srcOrd="5" destOrd="0" presId="urn:microsoft.com/office/officeart/2005/8/layout/hList1"/>
    <dgm:cxn modelId="{2509176D-8C3F-B74D-AA87-62E3863980E0}" type="presParOf" srcId="{979ED8A7-5E84-7548-B1AF-17A9A4AD2522}" destId="{4A79462E-EA21-E14C-B290-B5A1361917E1}" srcOrd="6" destOrd="0" presId="urn:microsoft.com/office/officeart/2005/8/layout/hList1"/>
    <dgm:cxn modelId="{513C902C-9B3A-F24E-B943-A2BE2F3CDF8E}" type="presParOf" srcId="{4A79462E-EA21-E14C-B290-B5A1361917E1}" destId="{9BC498AF-03BE-ED4B-91E1-14CFDCABAA7C}" srcOrd="0" destOrd="0" presId="urn:microsoft.com/office/officeart/2005/8/layout/hList1"/>
    <dgm:cxn modelId="{016C1A74-6D95-C741-94C6-596AF82D254A}" type="presParOf" srcId="{4A79462E-EA21-E14C-B290-B5A1361917E1}" destId="{2DE3AB9F-B0E4-C146-8C23-34E9521E46B2}" srcOrd="1" destOrd="0" presId="urn:microsoft.com/office/officeart/2005/8/layout/hList1"/>
    <dgm:cxn modelId="{DDF0BBF2-8A7B-0D40-AA48-9089B2397E75}" type="presParOf" srcId="{979ED8A7-5E84-7548-B1AF-17A9A4AD2522}" destId="{69772E28-937F-7D45-91AD-C6BF41694217}" srcOrd="7" destOrd="0" presId="urn:microsoft.com/office/officeart/2005/8/layout/hList1"/>
    <dgm:cxn modelId="{920306F8-131E-9D46-8D83-5FE87D1143CD}" type="presParOf" srcId="{979ED8A7-5E84-7548-B1AF-17A9A4AD2522}" destId="{723777CD-C31A-A542-9AF4-499A4E356C06}" srcOrd="8" destOrd="0" presId="urn:microsoft.com/office/officeart/2005/8/layout/hList1"/>
    <dgm:cxn modelId="{1DD03ACC-BF1D-7C44-A5EB-417CA82EFD62}" type="presParOf" srcId="{723777CD-C31A-A542-9AF4-499A4E356C06}" destId="{227FCAA9-7E20-F742-847E-0995B7A147AF}" srcOrd="0" destOrd="0" presId="urn:microsoft.com/office/officeart/2005/8/layout/hList1"/>
    <dgm:cxn modelId="{50111619-B368-D343-99A3-049098AFFAFE}" type="presParOf" srcId="{723777CD-C31A-A542-9AF4-499A4E356C06}" destId="{C3B6EFB3-FE78-294C-984E-C77672288DE8}" srcOrd="1" destOrd="0" presId="urn:microsoft.com/office/officeart/2005/8/layout/hList1"/>
  </dgm:cxnLst>
  <dgm:bg>
    <a:effectLst>
      <a:outerShdw blurRad="50800" dist="38100" dir="2700000" algn="tl" rotWithShape="0">
        <a:srgbClr val="000000">
          <a:alpha val="43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34C6DA-8D60-CF46-8271-79FACE21D3A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E2C4D-CFC2-1F4A-80C3-7C1BB69CAB37}">
      <dgm:prSet phldrT="[Text]" custT="1"/>
      <dgm:spPr/>
      <dgm:t>
        <a:bodyPr/>
        <a:lstStyle/>
        <a:p>
          <a:pPr>
            <a:lnSpc>
              <a:spcPts val="1320"/>
            </a:lnSpc>
          </a:pPr>
          <a:r>
            <a:rPr lang="en-US" sz="1100" b="1" i="0" dirty="0">
              <a:latin typeface="Segoe ui"/>
              <a:cs typeface="Segoe ui"/>
            </a:rPr>
            <a:t>Contact with others influences peoples’ </a:t>
          </a:r>
          <a:br>
            <a:rPr lang="en-US" sz="1100" b="1" i="0" dirty="0">
              <a:latin typeface="Segoe ui"/>
              <a:cs typeface="Segoe ui"/>
            </a:rPr>
          </a:br>
          <a:r>
            <a:rPr lang="en-US" sz="1100" b="1" i="0" dirty="0">
              <a:latin typeface="Segoe ui"/>
              <a:cs typeface="Segoe ui"/>
            </a:rPr>
            <a:t>distinct cultural beliefs.</a:t>
          </a:r>
          <a:endParaRPr lang="en-US" sz="1100" i="0" dirty="0">
            <a:latin typeface="Segoe ui"/>
            <a:cs typeface="Segoe ui"/>
          </a:endParaRPr>
        </a:p>
      </dgm:t>
    </dgm:pt>
    <dgm:pt modelId="{51B2CFDE-46F7-0F4C-91A4-9DC06CC7955E}" type="parTrans" cxnId="{6A3C40AD-7211-644A-A4E1-FFA281E4307C}">
      <dgm:prSet/>
      <dgm:spPr/>
      <dgm:t>
        <a:bodyPr/>
        <a:lstStyle/>
        <a:p>
          <a:endParaRPr lang="en-US"/>
        </a:p>
      </dgm:t>
    </dgm:pt>
    <dgm:pt modelId="{220C7F63-4DD2-784F-AA9A-0419A9D8DD7A}" type="sibTrans" cxnId="{6A3C40AD-7211-644A-A4E1-FFA281E4307C}">
      <dgm:prSet/>
      <dgm:spPr/>
      <dgm:t>
        <a:bodyPr/>
        <a:lstStyle/>
        <a:p>
          <a:endParaRPr lang="en-US"/>
        </a:p>
      </dgm:t>
    </dgm:pt>
    <dgm:pt modelId="{0017CD35-B90C-8341-B19A-9196A8D69B03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examine the distinct cultures of First Nations groups living in British Columbia prior to </a:t>
          </a:r>
          <a:r>
            <a:rPr lang="en-US" dirty="0" smtClean="0">
              <a:latin typeface="Segoe ui"/>
              <a:cs typeface="Segoe ui"/>
            </a:rPr>
            <a:t/>
          </a:r>
          <a:br>
            <a:rPr lang="en-US" dirty="0" smtClean="0">
              <a:latin typeface="Segoe ui"/>
              <a:cs typeface="Segoe ui"/>
            </a:rPr>
          </a:br>
          <a:r>
            <a:rPr lang="en-US" dirty="0" smtClean="0">
              <a:latin typeface="Segoe ui"/>
              <a:cs typeface="Segoe ui"/>
            </a:rPr>
            <a:t>contact </a:t>
          </a:r>
          <a:r>
            <a:rPr lang="en-US" dirty="0">
              <a:latin typeface="Segoe ui"/>
              <a:cs typeface="Segoe ui"/>
            </a:rPr>
            <a:t>with Europeans</a:t>
          </a: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 , CT, GC</a:t>
          </a:r>
        </a:p>
      </dgm:t>
    </dgm:pt>
    <dgm:pt modelId="{888E4F1A-3D46-B647-9F35-A3C1088469D1}" type="parTrans" cxnId="{186D2DE1-1E32-AF4C-B6EC-7C65E9237AAD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05B2D9F8-76C3-0946-9183-63A32422130B}" type="sibTrans" cxnId="{186D2DE1-1E32-AF4C-B6EC-7C65E9237AAD}">
      <dgm:prSet/>
      <dgm:spPr/>
      <dgm:t>
        <a:bodyPr/>
        <a:lstStyle/>
        <a:p>
          <a:endParaRPr lang="en-US"/>
        </a:p>
      </dgm:t>
    </dgm:pt>
    <dgm:pt modelId="{0D634261-627C-F748-A03E-C00108A94265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appraise the effects of </a:t>
          </a:r>
          <a:r>
            <a:rPr lang="en-US" dirty="0" smtClean="0">
              <a:latin typeface="Segoe ui"/>
              <a:cs typeface="Segoe ui"/>
            </a:rPr>
            <a:t>early contact </a:t>
          </a:r>
          <a:r>
            <a:rPr lang="en-US" dirty="0">
              <a:latin typeface="Segoe ui"/>
              <a:cs typeface="Segoe ui"/>
            </a:rPr>
            <a:t>between </a:t>
          </a:r>
          <a:r>
            <a:rPr lang="en-US" dirty="0" smtClean="0">
              <a:latin typeface="Segoe ui"/>
              <a:cs typeface="Segoe ui"/>
            </a:rPr>
            <a:t>Aboriginal societies </a:t>
          </a:r>
          <a:r>
            <a:rPr lang="en-US" dirty="0">
              <a:latin typeface="Segoe ui"/>
              <a:cs typeface="Segoe ui"/>
            </a:rPr>
            <a:t>and European explorers and settlers</a:t>
          </a: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CT, GC</a:t>
          </a:r>
        </a:p>
      </dgm:t>
    </dgm:pt>
    <dgm:pt modelId="{7497332D-CE43-E746-97B7-B6212F8C22B4}" type="parTrans" cxnId="{A2BB82C4-9287-0D4E-9B32-6CF83A9A5513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C9775E42-B7B1-E747-A4D0-D5246CA13378}" type="sibTrans" cxnId="{A2BB82C4-9287-0D4E-9B32-6CF83A9A5513}">
      <dgm:prSet/>
      <dgm:spPr/>
      <dgm:t>
        <a:bodyPr/>
        <a:lstStyle/>
        <a:p>
          <a:endParaRPr lang="en-US"/>
        </a:p>
      </dgm:t>
    </dgm:pt>
    <dgm:pt modelId="{5DF0B3E8-EA7A-384C-9B12-8F2FE0A17989}">
      <dgm:prSet phldrT="[Text]" custT="1"/>
      <dgm:spPr/>
      <dgm:t>
        <a:bodyPr/>
        <a:lstStyle/>
        <a:p>
          <a:pPr>
            <a:lnSpc>
              <a:spcPts val="1320"/>
            </a:lnSpc>
          </a:pPr>
          <a:r>
            <a:rPr lang="en-US" sz="1100" b="1" i="0" dirty="0">
              <a:latin typeface="Segoe ui"/>
              <a:cs typeface="Segoe ui"/>
            </a:rPr>
            <a:t>Governance structures </a:t>
          </a:r>
          <a:r>
            <a:rPr lang="en-US" sz="1100" b="1" i="0" dirty="0" smtClean="0">
              <a:latin typeface="Segoe ui"/>
              <a:cs typeface="Segoe ui"/>
            </a:rPr>
            <a:t/>
          </a:r>
          <a:br>
            <a:rPr lang="en-US" sz="1100" b="1" i="0" dirty="0" smtClean="0">
              <a:latin typeface="Segoe ui"/>
              <a:cs typeface="Segoe ui"/>
            </a:rPr>
          </a:br>
          <a:r>
            <a:rPr lang="en-US" sz="1100" b="1" i="0" dirty="0" smtClean="0">
              <a:latin typeface="Segoe ui"/>
              <a:cs typeface="Segoe ui"/>
            </a:rPr>
            <a:t>affect </a:t>
          </a:r>
          <a:r>
            <a:rPr lang="en-US" sz="1100" b="1" i="0" dirty="0">
              <a:latin typeface="Segoe ui"/>
              <a:cs typeface="Segoe ui"/>
            </a:rPr>
            <a:t>people’s rights and responsibilities.</a:t>
          </a:r>
          <a:endParaRPr lang="en-US" sz="1100" i="0" dirty="0">
            <a:latin typeface="Segoe ui"/>
            <a:cs typeface="Segoe ui"/>
          </a:endParaRPr>
        </a:p>
      </dgm:t>
    </dgm:pt>
    <dgm:pt modelId="{810AE637-BC13-7641-A303-83D7193821DD}" type="parTrans" cxnId="{70E8C43D-6195-1946-B092-DA487A88900E}">
      <dgm:prSet/>
      <dgm:spPr/>
      <dgm:t>
        <a:bodyPr/>
        <a:lstStyle/>
        <a:p>
          <a:endParaRPr lang="en-US"/>
        </a:p>
      </dgm:t>
    </dgm:pt>
    <dgm:pt modelId="{5C0B6F9C-3135-A349-BF6F-8398881E14B2}" type="sibTrans" cxnId="{70E8C43D-6195-1946-B092-DA487A88900E}">
      <dgm:prSet/>
      <dgm:spPr/>
      <dgm:t>
        <a:bodyPr/>
        <a:lstStyle/>
        <a:p>
          <a:endParaRPr lang="en-US"/>
        </a:p>
      </dgm:t>
    </dgm:pt>
    <dgm:pt modelId="{8BEA8FEE-F5F9-F243-92D2-DB57AC9A177C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compare pre-contact governance structures of Aboriginal communities with those of early European settlements in BC and Canada </a:t>
          </a: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 , CT, GC</a:t>
          </a:r>
        </a:p>
      </dgm:t>
    </dgm:pt>
    <dgm:pt modelId="{E00A48A8-3CD3-994A-9B9C-372A0734DDD4}" type="parTrans" cxnId="{677A6B15-FE2F-C845-A16E-2EB9BE013D80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9B5AF33F-B08F-6D4B-B14A-CE550D89CDD1}" type="sibTrans" cxnId="{677A6B15-FE2F-C845-A16E-2EB9BE013D80}">
      <dgm:prSet/>
      <dgm:spPr/>
      <dgm:t>
        <a:bodyPr/>
        <a:lstStyle/>
        <a:p>
          <a:endParaRPr lang="en-US"/>
        </a:p>
      </dgm:t>
    </dgm:pt>
    <dgm:pt modelId="{FC3138B4-774C-084E-8F97-303A3E1F5234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assess the impact of Canadian governance on Aboriginal people’s rights </a:t>
          </a: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CT, GC</a:t>
          </a:r>
        </a:p>
      </dgm:t>
    </dgm:pt>
    <dgm:pt modelId="{9D5B7E97-92AC-8B47-BBA4-D80074BB7F7B}" type="parTrans" cxnId="{2294A760-DC92-DE42-9406-823AF5E172B8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0B64BACC-EB2D-4841-97D5-D351487FF8C9}" type="sibTrans" cxnId="{2294A760-DC92-DE42-9406-823AF5E172B8}">
      <dgm:prSet/>
      <dgm:spPr/>
      <dgm:t>
        <a:bodyPr/>
        <a:lstStyle/>
        <a:p>
          <a:endParaRPr lang="en-US"/>
        </a:p>
      </dgm:t>
    </dgm:pt>
    <dgm:pt modelId="{664C53D0-D0F3-E042-8F4C-D12D8684C865}">
      <dgm:prSet phldrT="[Text]" custT="1"/>
      <dgm:spPr/>
      <dgm:t>
        <a:bodyPr/>
        <a:lstStyle/>
        <a:p>
          <a:r>
            <a:rPr lang="en-US" sz="1000" b="1" i="0" dirty="0">
              <a:latin typeface="Segoe ui"/>
              <a:cs typeface="Segoe ui"/>
            </a:rPr>
            <a:t>Through time humans have faced challenges </a:t>
          </a:r>
          <a:br>
            <a:rPr lang="en-US" sz="1000" b="1" i="0" dirty="0">
              <a:latin typeface="Segoe ui"/>
              <a:cs typeface="Segoe ui"/>
            </a:rPr>
          </a:br>
          <a:r>
            <a:rPr lang="en-US" sz="1000" b="1" i="0" dirty="0">
              <a:latin typeface="Segoe ui"/>
              <a:cs typeface="Segoe ui"/>
            </a:rPr>
            <a:t>and met needs by developing new systems and technologies.</a:t>
          </a:r>
          <a:endParaRPr lang="en-US" sz="1000" i="0" dirty="0">
            <a:latin typeface="Segoe ui"/>
            <a:cs typeface="Segoe ui"/>
          </a:endParaRPr>
        </a:p>
      </dgm:t>
    </dgm:pt>
    <dgm:pt modelId="{9BF4340A-5083-B048-90B1-038E715C4372}" type="parTrans" cxnId="{539E1E1F-ED57-F442-9E01-D3B99197EBAB}">
      <dgm:prSet/>
      <dgm:spPr/>
      <dgm:t>
        <a:bodyPr/>
        <a:lstStyle/>
        <a:p>
          <a:endParaRPr lang="en-US"/>
        </a:p>
      </dgm:t>
    </dgm:pt>
    <dgm:pt modelId="{C7A95C6E-FD5B-3A44-B107-64E6AE4D32F7}" type="sibTrans" cxnId="{539E1E1F-ED57-F442-9E01-D3B99197EBAB}">
      <dgm:prSet/>
      <dgm:spPr/>
      <dgm:t>
        <a:bodyPr/>
        <a:lstStyle/>
        <a:p>
          <a:endParaRPr lang="en-US"/>
        </a:p>
      </dgm:t>
    </dgm:pt>
    <dgm:pt modelId="{CB050886-9FE9-5F42-8A7D-203C289A2CF9}">
      <dgm:prSet phldrT="[Text]" custT="1"/>
      <dgm:spPr/>
      <dgm:t>
        <a:bodyPr/>
        <a:lstStyle/>
        <a:p>
          <a:pPr>
            <a:lnSpc>
              <a:spcPts val="1320"/>
            </a:lnSpc>
          </a:pPr>
          <a:r>
            <a:rPr lang="en-US" sz="1100" b="1" i="0" dirty="0">
              <a:latin typeface="Segoe ui"/>
              <a:cs typeface="Segoe ui"/>
            </a:rPr>
            <a:t>Geography and way </a:t>
          </a:r>
          <a:r>
            <a:rPr lang="en-US" sz="1100" b="1" i="0" dirty="0" smtClean="0">
              <a:latin typeface="Segoe ui"/>
              <a:cs typeface="Segoe ui"/>
            </a:rPr>
            <a:t/>
          </a:r>
          <a:br>
            <a:rPr lang="en-US" sz="1100" b="1" i="0" dirty="0" smtClean="0">
              <a:latin typeface="Segoe ui"/>
              <a:cs typeface="Segoe ui"/>
            </a:rPr>
          </a:br>
          <a:r>
            <a:rPr lang="en-US" sz="1100" b="1" i="0" dirty="0" smtClean="0">
              <a:latin typeface="Segoe ui"/>
              <a:cs typeface="Segoe ui"/>
            </a:rPr>
            <a:t>of life </a:t>
          </a:r>
          <a:r>
            <a:rPr lang="en-US" sz="1100" b="1" i="0" dirty="0">
              <a:latin typeface="Segoe ui"/>
              <a:cs typeface="Segoe ui"/>
            </a:rPr>
            <a:t>affect one another.</a:t>
          </a:r>
          <a:endParaRPr lang="en-US" sz="1100" i="0" dirty="0">
            <a:latin typeface="Segoe ui"/>
            <a:cs typeface="Segoe ui"/>
          </a:endParaRPr>
        </a:p>
      </dgm:t>
    </dgm:pt>
    <dgm:pt modelId="{A61AB231-25A4-084E-A00F-FE2BA227AC0F}" type="parTrans" cxnId="{B0E00F17-C6F6-1B43-96CB-447FFA673CC6}">
      <dgm:prSet/>
      <dgm:spPr/>
      <dgm:t>
        <a:bodyPr/>
        <a:lstStyle/>
        <a:p>
          <a:endParaRPr lang="en-US"/>
        </a:p>
      </dgm:t>
    </dgm:pt>
    <dgm:pt modelId="{0F1760B1-95A1-344F-B764-4A9CC54AFB1D}" type="sibTrans" cxnId="{B0E00F17-C6F6-1B43-96CB-447FFA673CC6}">
      <dgm:prSet/>
      <dgm:spPr/>
      <dgm:t>
        <a:bodyPr/>
        <a:lstStyle/>
        <a:p>
          <a:endParaRPr lang="en-US"/>
        </a:p>
      </dgm:t>
    </dgm:pt>
    <dgm:pt modelId="{EB9E4012-FD3A-F745-A764-2A34D597637E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investigate technologies developed by Aboriginal </a:t>
          </a:r>
          <a:r>
            <a:rPr lang="en-US" dirty="0" smtClean="0">
              <a:latin typeface="Segoe ui"/>
              <a:cs typeface="Segoe ui"/>
            </a:rPr>
            <a:t/>
          </a:r>
          <a:br>
            <a:rPr lang="en-US" dirty="0" smtClean="0">
              <a:latin typeface="Segoe ui"/>
              <a:cs typeface="Segoe ui"/>
            </a:rPr>
          </a:br>
          <a:r>
            <a:rPr lang="en-US" dirty="0" smtClean="0">
              <a:latin typeface="Segoe ui"/>
              <a:cs typeface="Segoe ui"/>
            </a:rPr>
            <a:t>people</a:t>
          </a:r>
          <a:endParaRPr lang="en-US" dirty="0">
            <a:latin typeface="Segoe ui"/>
            <a:cs typeface="Segoe ui"/>
          </a:endParaRP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C, GC</a:t>
          </a:r>
        </a:p>
      </dgm:t>
    </dgm:pt>
    <dgm:pt modelId="{EDE21C61-FE60-D648-BC2F-2220FA45A95D}" type="parTrans" cxnId="{82D239D0-DBFB-EC41-962F-F1486BEDA503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282C96F6-B91D-7C4C-9AB2-7C77BA10BF1D}" type="sibTrans" cxnId="{82D239D0-DBFB-EC41-962F-F1486BEDA503}">
      <dgm:prSet/>
      <dgm:spPr/>
      <dgm:t>
        <a:bodyPr/>
        <a:lstStyle/>
        <a:p>
          <a:endParaRPr lang="en-US"/>
        </a:p>
      </dgm:t>
    </dgm:pt>
    <dgm:pt modelId="{10D61ECC-43A0-EC49-AFB2-16417289CB77}">
      <dgm:prSet phldrT="[Text]"/>
      <dgm:spPr/>
      <dgm:t>
        <a:bodyPr/>
        <a:lstStyle/>
        <a:p>
          <a:r>
            <a:rPr lang="en-US" dirty="0">
              <a:latin typeface="Egoe ui"/>
              <a:cs typeface="Egoe ui"/>
            </a:rPr>
            <a:t>describe early trading </a:t>
          </a:r>
          <a:r>
            <a:rPr lang="en-US" dirty="0" smtClean="0">
              <a:latin typeface="Egoe ui"/>
              <a:cs typeface="Egoe ui"/>
            </a:rPr>
            <a:t/>
          </a:r>
          <a:br>
            <a:rPr lang="en-US" dirty="0" smtClean="0">
              <a:latin typeface="Egoe ui"/>
              <a:cs typeface="Egoe ui"/>
            </a:rPr>
          </a:br>
          <a:r>
            <a:rPr lang="en-US" dirty="0" smtClean="0">
              <a:latin typeface="Egoe ui"/>
              <a:cs typeface="Egoe ui"/>
            </a:rPr>
            <a:t>systems </a:t>
          </a:r>
          <a:r>
            <a:rPr lang="en-US" dirty="0">
              <a:latin typeface="Egoe ui"/>
              <a:cs typeface="Egoe ui"/>
            </a:rPr>
            <a:t>of Aboriginal </a:t>
          </a:r>
          <a:r>
            <a:rPr lang="en-US" dirty="0" smtClean="0">
              <a:latin typeface="Egoe ui"/>
              <a:cs typeface="Egoe ui"/>
            </a:rPr>
            <a:t/>
          </a:r>
          <a:br>
            <a:rPr lang="en-US" dirty="0" smtClean="0">
              <a:latin typeface="Egoe ui"/>
              <a:cs typeface="Egoe ui"/>
            </a:rPr>
          </a:br>
          <a:r>
            <a:rPr lang="en-US" dirty="0" smtClean="0">
              <a:latin typeface="Egoe ui"/>
              <a:cs typeface="Egoe ui"/>
            </a:rPr>
            <a:t>cultures in </a:t>
          </a:r>
          <a:r>
            <a:rPr lang="en-US" dirty="0">
              <a:latin typeface="Egoe ui"/>
              <a:cs typeface="Egoe ui"/>
            </a:rPr>
            <a:t>BC</a:t>
          </a:r>
        </a:p>
        <a:p>
          <a:r>
            <a:rPr lang="en-US" dirty="0">
              <a:solidFill>
                <a:srgbClr val="0000FF"/>
              </a:solidFill>
              <a:latin typeface="Egoe ui"/>
              <a:cs typeface="Egoe ui"/>
            </a:rPr>
            <a:t>C</a:t>
          </a:r>
        </a:p>
      </dgm:t>
    </dgm:pt>
    <dgm:pt modelId="{395A763A-6246-4E40-9EFA-A8299A8042F2}" type="parTrans" cxnId="{D5EE0BEC-735B-B342-BA47-23562BE381BF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8F7FF139-88FB-2D47-851A-592ED3951B7C}" type="sibTrans" cxnId="{D5EE0BEC-735B-B342-BA47-23562BE381BF}">
      <dgm:prSet/>
      <dgm:spPr/>
      <dgm:t>
        <a:bodyPr/>
        <a:lstStyle/>
        <a:p>
          <a:endParaRPr lang="en-US"/>
        </a:p>
      </dgm:t>
    </dgm:pt>
    <dgm:pt modelId="{F8025523-DFAC-454C-9594-8FA1F190508F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analyze Aboriginal peoples’ historic and contemporary relationship with the land and natural resources</a:t>
          </a: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C, CT, GC, SR, ES</a:t>
          </a:r>
        </a:p>
      </dgm:t>
    </dgm:pt>
    <dgm:pt modelId="{DDA7CF57-4C42-954A-A243-52C76A925EC3}" type="parTrans" cxnId="{398A9576-E5EF-364F-A787-FEAB94D2108D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05391C75-CECF-D84B-8D3D-382644216244}" type="sibTrans" cxnId="{398A9576-E5EF-364F-A787-FEAB94D2108D}">
      <dgm:prSet/>
      <dgm:spPr/>
      <dgm:t>
        <a:bodyPr/>
        <a:lstStyle/>
        <a:p>
          <a:endParaRPr lang="en-US"/>
        </a:p>
      </dgm:t>
    </dgm:pt>
    <dgm:pt modelId="{4889AD12-8835-B849-819E-075711BFA0FA}">
      <dgm:prSet phldrT="[Text]"/>
      <dgm:spPr/>
      <dgm:t>
        <a:bodyPr/>
        <a:lstStyle/>
        <a:p>
          <a:r>
            <a:rPr lang="en-US" dirty="0">
              <a:latin typeface="Segoe ui"/>
              <a:cs typeface="Segoe ui"/>
            </a:rPr>
            <a:t>predict the impact of all Canadians </a:t>
          </a:r>
          <a:r>
            <a:rPr lang="en-US" dirty="0" smtClean="0">
              <a:latin typeface="Segoe ui"/>
              <a:cs typeface="Segoe ui"/>
            </a:rPr>
            <a:t>adopting</a:t>
          </a:r>
          <a:br>
            <a:rPr lang="en-US" dirty="0" smtClean="0">
              <a:latin typeface="Segoe ui"/>
              <a:cs typeface="Segoe ui"/>
            </a:rPr>
          </a:br>
          <a:r>
            <a:rPr lang="en-US" dirty="0" smtClean="0">
              <a:latin typeface="Segoe ui"/>
              <a:cs typeface="Segoe ui"/>
            </a:rPr>
            <a:t>Aboriginal </a:t>
          </a:r>
          <a:r>
            <a:rPr lang="en-US" dirty="0">
              <a:latin typeface="Segoe ui"/>
              <a:cs typeface="Segoe ui"/>
            </a:rPr>
            <a:t>world views</a:t>
          </a:r>
        </a:p>
        <a:p>
          <a:r>
            <a:rPr lang="en-US" dirty="0">
              <a:solidFill>
                <a:srgbClr val="0000FF"/>
              </a:solidFill>
              <a:latin typeface="Segoe ui"/>
              <a:cs typeface="Segoe ui"/>
            </a:rPr>
            <a:t>CI, GC, PR, ES</a:t>
          </a:r>
        </a:p>
      </dgm:t>
    </dgm:pt>
    <dgm:pt modelId="{6EE31BC7-B9BA-104D-A9A1-1D7BCC5FC9AB}" type="parTrans" cxnId="{4E68486E-17E7-EB41-AA19-9DBA447F4F69}">
      <dgm:prSet/>
      <dgm:spPr>
        <a:ln w="50800">
          <a:solidFill>
            <a:srgbClr val="D16349"/>
          </a:solidFill>
        </a:ln>
      </dgm:spPr>
      <dgm:t>
        <a:bodyPr/>
        <a:lstStyle/>
        <a:p>
          <a:endParaRPr lang="en-US"/>
        </a:p>
      </dgm:t>
    </dgm:pt>
    <dgm:pt modelId="{564DE5F8-41B0-A94D-A3C6-5CEA3631CF60}" type="sibTrans" cxnId="{4E68486E-17E7-EB41-AA19-9DBA447F4F69}">
      <dgm:prSet/>
      <dgm:spPr/>
      <dgm:t>
        <a:bodyPr/>
        <a:lstStyle/>
        <a:p>
          <a:endParaRPr lang="en-US"/>
        </a:p>
      </dgm:t>
    </dgm:pt>
    <dgm:pt modelId="{B87B1064-91B6-A54A-9A9A-EA866BE0BD2B}" type="pres">
      <dgm:prSet presAssocID="{BF34C6DA-8D60-CF46-8271-79FACE21D3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36DAC1-9213-4B4C-8263-E956B0CDB9EA}" type="pres">
      <dgm:prSet presAssocID="{E02E2C4D-CFC2-1F4A-80C3-7C1BB69CAB37}" presName="root" presStyleCnt="0"/>
      <dgm:spPr/>
    </dgm:pt>
    <dgm:pt modelId="{465A4226-3481-4441-A9CD-75AC71CD8D20}" type="pres">
      <dgm:prSet presAssocID="{E02E2C4D-CFC2-1F4A-80C3-7C1BB69CAB37}" presName="rootComposite" presStyleCnt="0"/>
      <dgm:spPr/>
    </dgm:pt>
    <dgm:pt modelId="{85B8F55B-1514-2B43-9163-76B41D3030FA}" type="pres">
      <dgm:prSet presAssocID="{E02E2C4D-CFC2-1F4A-80C3-7C1BB69CAB37}" presName="rootText" presStyleLbl="node1" presStyleIdx="0" presStyleCnt="4"/>
      <dgm:spPr/>
      <dgm:t>
        <a:bodyPr/>
        <a:lstStyle/>
        <a:p>
          <a:endParaRPr lang="en-US"/>
        </a:p>
      </dgm:t>
    </dgm:pt>
    <dgm:pt modelId="{78CA7857-21C7-2943-9DAA-009BAABD53DC}" type="pres">
      <dgm:prSet presAssocID="{E02E2C4D-CFC2-1F4A-80C3-7C1BB69CAB37}" presName="rootConnector" presStyleLbl="node1" presStyleIdx="0" presStyleCnt="4"/>
      <dgm:spPr/>
      <dgm:t>
        <a:bodyPr/>
        <a:lstStyle/>
        <a:p>
          <a:endParaRPr lang="en-US"/>
        </a:p>
      </dgm:t>
    </dgm:pt>
    <dgm:pt modelId="{BCEBAB2C-29C9-1A4F-AFA8-5021D5E5BB4D}" type="pres">
      <dgm:prSet presAssocID="{E02E2C4D-CFC2-1F4A-80C3-7C1BB69CAB37}" presName="childShape" presStyleCnt="0"/>
      <dgm:spPr/>
    </dgm:pt>
    <dgm:pt modelId="{39EE242E-C529-E14C-9986-B909DDA4D02B}" type="pres">
      <dgm:prSet presAssocID="{888E4F1A-3D46-B647-9F35-A3C1088469D1}" presName="Name13" presStyleLbl="parChTrans1D2" presStyleIdx="0" presStyleCnt="8"/>
      <dgm:spPr/>
      <dgm:t>
        <a:bodyPr/>
        <a:lstStyle/>
        <a:p>
          <a:endParaRPr lang="en-US"/>
        </a:p>
      </dgm:t>
    </dgm:pt>
    <dgm:pt modelId="{4A5083A1-DC5D-FE44-BBE3-B224F00E15D6}" type="pres">
      <dgm:prSet presAssocID="{0017CD35-B90C-8341-B19A-9196A8D69B03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04A5-7B8A-1D47-A5F1-73AD37ACA683}" type="pres">
      <dgm:prSet presAssocID="{7497332D-CE43-E746-97B7-B6212F8C22B4}" presName="Name13" presStyleLbl="parChTrans1D2" presStyleIdx="1" presStyleCnt="8"/>
      <dgm:spPr/>
      <dgm:t>
        <a:bodyPr/>
        <a:lstStyle/>
        <a:p>
          <a:endParaRPr lang="en-US"/>
        </a:p>
      </dgm:t>
    </dgm:pt>
    <dgm:pt modelId="{F56ECE3E-DC29-0A4C-98A7-6AFCE7370C9D}" type="pres">
      <dgm:prSet presAssocID="{0D634261-627C-F748-A03E-C00108A9426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B6B01-D5B3-EE47-987B-5B0316ECE6E5}" type="pres">
      <dgm:prSet presAssocID="{5DF0B3E8-EA7A-384C-9B12-8F2FE0A17989}" presName="root" presStyleCnt="0"/>
      <dgm:spPr/>
    </dgm:pt>
    <dgm:pt modelId="{129952C5-F729-3849-BC19-370D73725F85}" type="pres">
      <dgm:prSet presAssocID="{5DF0B3E8-EA7A-384C-9B12-8F2FE0A17989}" presName="rootComposite" presStyleCnt="0"/>
      <dgm:spPr/>
    </dgm:pt>
    <dgm:pt modelId="{403CCFE6-76F0-4E40-B242-A5BDAC52A250}" type="pres">
      <dgm:prSet presAssocID="{5DF0B3E8-EA7A-384C-9B12-8F2FE0A17989}" presName="rootText" presStyleLbl="node1" presStyleIdx="1" presStyleCnt="4"/>
      <dgm:spPr/>
      <dgm:t>
        <a:bodyPr/>
        <a:lstStyle/>
        <a:p>
          <a:endParaRPr lang="en-US"/>
        </a:p>
      </dgm:t>
    </dgm:pt>
    <dgm:pt modelId="{7D92E178-44D9-1F42-A7BA-B53237DAADB8}" type="pres">
      <dgm:prSet presAssocID="{5DF0B3E8-EA7A-384C-9B12-8F2FE0A17989}" presName="rootConnector" presStyleLbl="node1" presStyleIdx="1" presStyleCnt="4"/>
      <dgm:spPr/>
      <dgm:t>
        <a:bodyPr/>
        <a:lstStyle/>
        <a:p>
          <a:endParaRPr lang="en-US"/>
        </a:p>
      </dgm:t>
    </dgm:pt>
    <dgm:pt modelId="{C5457B86-8B28-2C40-93CF-EAC18172FBAA}" type="pres">
      <dgm:prSet presAssocID="{5DF0B3E8-EA7A-384C-9B12-8F2FE0A17989}" presName="childShape" presStyleCnt="0"/>
      <dgm:spPr/>
    </dgm:pt>
    <dgm:pt modelId="{7D5835B9-75F2-0D45-95F0-B8E5E7DD1229}" type="pres">
      <dgm:prSet presAssocID="{E00A48A8-3CD3-994A-9B9C-372A0734DDD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3BEF8CE-C8E7-C74D-A66D-2FFE234787F0}" type="pres">
      <dgm:prSet presAssocID="{8BEA8FEE-F5F9-F243-92D2-DB57AC9A177C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156E9-0CD5-044D-A593-BE5F94FB1AD6}" type="pres">
      <dgm:prSet presAssocID="{9D5B7E97-92AC-8B47-BBA4-D80074BB7F7B}" presName="Name13" presStyleLbl="parChTrans1D2" presStyleIdx="3" presStyleCnt="8"/>
      <dgm:spPr/>
      <dgm:t>
        <a:bodyPr/>
        <a:lstStyle/>
        <a:p>
          <a:endParaRPr lang="en-US"/>
        </a:p>
      </dgm:t>
    </dgm:pt>
    <dgm:pt modelId="{FC474199-EDC4-FA46-9C00-A045B813ADBF}" type="pres">
      <dgm:prSet presAssocID="{FC3138B4-774C-084E-8F97-303A3E1F5234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B5367-66EE-234D-BA41-8A12405C464F}" type="pres">
      <dgm:prSet presAssocID="{664C53D0-D0F3-E042-8F4C-D12D8684C865}" presName="root" presStyleCnt="0"/>
      <dgm:spPr/>
    </dgm:pt>
    <dgm:pt modelId="{30A288CC-B3B7-0F4F-A314-D4BCC9CDD8A8}" type="pres">
      <dgm:prSet presAssocID="{664C53D0-D0F3-E042-8F4C-D12D8684C865}" presName="rootComposite" presStyleCnt="0"/>
      <dgm:spPr/>
    </dgm:pt>
    <dgm:pt modelId="{7FF00D6E-03EF-364B-92B6-6784C3F52020}" type="pres">
      <dgm:prSet presAssocID="{664C53D0-D0F3-E042-8F4C-D12D8684C865}" presName="rootText" presStyleLbl="node1" presStyleIdx="2" presStyleCnt="4"/>
      <dgm:spPr/>
      <dgm:t>
        <a:bodyPr/>
        <a:lstStyle/>
        <a:p>
          <a:endParaRPr lang="en-US"/>
        </a:p>
      </dgm:t>
    </dgm:pt>
    <dgm:pt modelId="{B7A5D0AA-4A9D-F949-9B4C-F72CD0208F1A}" type="pres">
      <dgm:prSet presAssocID="{664C53D0-D0F3-E042-8F4C-D12D8684C865}" presName="rootConnector" presStyleLbl="node1" presStyleIdx="2" presStyleCnt="4"/>
      <dgm:spPr/>
      <dgm:t>
        <a:bodyPr/>
        <a:lstStyle/>
        <a:p>
          <a:endParaRPr lang="en-US"/>
        </a:p>
      </dgm:t>
    </dgm:pt>
    <dgm:pt modelId="{F0E90470-8FA6-E84E-8F96-CC531D58B8C2}" type="pres">
      <dgm:prSet presAssocID="{664C53D0-D0F3-E042-8F4C-D12D8684C865}" presName="childShape" presStyleCnt="0"/>
      <dgm:spPr/>
    </dgm:pt>
    <dgm:pt modelId="{20339133-82E4-9D4C-B417-3570C425486C}" type="pres">
      <dgm:prSet presAssocID="{EDE21C61-FE60-D648-BC2F-2220FA45A95D}" presName="Name13" presStyleLbl="parChTrans1D2" presStyleIdx="4" presStyleCnt="8"/>
      <dgm:spPr/>
      <dgm:t>
        <a:bodyPr/>
        <a:lstStyle/>
        <a:p>
          <a:endParaRPr lang="en-US"/>
        </a:p>
      </dgm:t>
    </dgm:pt>
    <dgm:pt modelId="{F1C6EAC0-B1C4-6D49-80CB-57D05D1EDCA6}" type="pres">
      <dgm:prSet presAssocID="{EB9E4012-FD3A-F745-A764-2A34D597637E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2ECA0-5FFD-EF4C-BCA0-162FDBC6EA06}" type="pres">
      <dgm:prSet presAssocID="{395A763A-6246-4E40-9EFA-A8299A8042F2}" presName="Name13" presStyleLbl="parChTrans1D2" presStyleIdx="5" presStyleCnt="8"/>
      <dgm:spPr/>
      <dgm:t>
        <a:bodyPr/>
        <a:lstStyle/>
        <a:p>
          <a:endParaRPr lang="en-US"/>
        </a:p>
      </dgm:t>
    </dgm:pt>
    <dgm:pt modelId="{4237F6EC-9B3A-AC4A-AF62-C9644D63CAF6}" type="pres">
      <dgm:prSet presAssocID="{10D61ECC-43A0-EC49-AFB2-16417289CB77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F8B04-64EF-204F-B86B-AB95891CC33F}" type="pres">
      <dgm:prSet presAssocID="{CB050886-9FE9-5F42-8A7D-203C289A2CF9}" presName="root" presStyleCnt="0"/>
      <dgm:spPr/>
    </dgm:pt>
    <dgm:pt modelId="{602F8B57-829D-4243-AB79-6E2C355C820E}" type="pres">
      <dgm:prSet presAssocID="{CB050886-9FE9-5F42-8A7D-203C289A2CF9}" presName="rootComposite" presStyleCnt="0"/>
      <dgm:spPr/>
    </dgm:pt>
    <dgm:pt modelId="{0A81D0CA-A289-BB49-91B2-6BA9B27E6124}" type="pres">
      <dgm:prSet presAssocID="{CB050886-9FE9-5F42-8A7D-203C289A2CF9}" presName="rootText" presStyleLbl="node1" presStyleIdx="3" presStyleCnt="4"/>
      <dgm:spPr/>
      <dgm:t>
        <a:bodyPr/>
        <a:lstStyle/>
        <a:p>
          <a:endParaRPr lang="en-US"/>
        </a:p>
      </dgm:t>
    </dgm:pt>
    <dgm:pt modelId="{95ACFBBF-7965-F743-BF85-51FE347576A0}" type="pres">
      <dgm:prSet presAssocID="{CB050886-9FE9-5F42-8A7D-203C289A2CF9}" presName="rootConnector" presStyleLbl="node1" presStyleIdx="3" presStyleCnt="4"/>
      <dgm:spPr/>
      <dgm:t>
        <a:bodyPr/>
        <a:lstStyle/>
        <a:p>
          <a:endParaRPr lang="en-US"/>
        </a:p>
      </dgm:t>
    </dgm:pt>
    <dgm:pt modelId="{7A233EAC-B818-E34A-BB71-E272CFDCACBC}" type="pres">
      <dgm:prSet presAssocID="{CB050886-9FE9-5F42-8A7D-203C289A2CF9}" presName="childShape" presStyleCnt="0"/>
      <dgm:spPr/>
    </dgm:pt>
    <dgm:pt modelId="{228A8FF4-A1BD-1B4C-AC3C-D63EAB7777AE}" type="pres">
      <dgm:prSet presAssocID="{DDA7CF57-4C42-954A-A243-52C76A925EC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72BDF057-9ECA-754E-A3FB-875E645D7D1F}" type="pres">
      <dgm:prSet presAssocID="{F8025523-DFAC-454C-9594-8FA1F190508F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F605-CDA0-354F-8398-E9A7993A131F}" type="pres">
      <dgm:prSet presAssocID="{6EE31BC7-B9BA-104D-A9A1-1D7BCC5FC9AB}" presName="Name13" presStyleLbl="parChTrans1D2" presStyleIdx="7" presStyleCnt="8"/>
      <dgm:spPr/>
      <dgm:t>
        <a:bodyPr/>
        <a:lstStyle/>
        <a:p>
          <a:endParaRPr lang="en-US"/>
        </a:p>
      </dgm:t>
    </dgm:pt>
    <dgm:pt modelId="{03D12807-A07B-3244-88E3-5807FE04054E}" type="pres">
      <dgm:prSet presAssocID="{4889AD12-8835-B849-819E-075711BFA0F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9AB27D-7AE4-864B-8323-33CFD4ED92E5}" type="presOf" srcId="{888E4F1A-3D46-B647-9F35-A3C1088469D1}" destId="{39EE242E-C529-E14C-9986-B909DDA4D02B}" srcOrd="0" destOrd="0" presId="urn:microsoft.com/office/officeart/2005/8/layout/hierarchy3"/>
    <dgm:cxn modelId="{22AB06AD-ACE3-9A43-94E4-EB0604FF8A02}" type="presOf" srcId="{F8025523-DFAC-454C-9594-8FA1F190508F}" destId="{72BDF057-9ECA-754E-A3FB-875E645D7D1F}" srcOrd="0" destOrd="0" presId="urn:microsoft.com/office/officeart/2005/8/layout/hierarchy3"/>
    <dgm:cxn modelId="{1DD04DAD-2B97-CB44-903D-FC77E87CBF59}" type="presOf" srcId="{664C53D0-D0F3-E042-8F4C-D12D8684C865}" destId="{7FF00D6E-03EF-364B-92B6-6784C3F52020}" srcOrd="0" destOrd="0" presId="urn:microsoft.com/office/officeart/2005/8/layout/hierarchy3"/>
    <dgm:cxn modelId="{B51D779F-1AF4-F745-807F-74F2EA8650BB}" type="presOf" srcId="{6EE31BC7-B9BA-104D-A9A1-1D7BCC5FC9AB}" destId="{C05FF605-CDA0-354F-8398-E9A7993A131F}" srcOrd="0" destOrd="0" presId="urn:microsoft.com/office/officeart/2005/8/layout/hierarchy3"/>
    <dgm:cxn modelId="{4E68486E-17E7-EB41-AA19-9DBA447F4F69}" srcId="{CB050886-9FE9-5F42-8A7D-203C289A2CF9}" destId="{4889AD12-8835-B849-819E-075711BFA0FA}" srcOrd="1" destOrd="0" parTransId="{6EE31BC7-B9BA-104D-A9A1-1D7BCC5FC9AB}" sibTransId="{564DE5F8-41B0-A94D-A3C6-5CEA3631CF60}"/>
    <dgm:cxn modelId="{3CB72A76-4F73-A149-B058-6F5FAB944E5A}" type="presOf" srcId="{0D634261-627C-F748-A03E-C00108A94265}" destId="{F56ECE3E-DC29-0A4C-98A7-6AFCE7370C9D}" srcOrd="0" destOrd="0" presId="urn:microsoft.com/office/officeart/2005/8/layout/hierarchy3"/>
    <dgm:cxn modelId="{70E8C43D-6195-1946-B092-DA487A88900E}" srcId="{BF34C6DA-8D60-CF46-8271-79FACE21D3AD}" destId="{5DF0B3E8-EA7A-384C-9B12-8F2FE0A17989}" srcOrd="1" destOrd="0" parTransId="{810AE637-BC13-7641-A303-83D7193821DD}" sibTransId="{5C0B6F9C-3135-A349-BF6F-8398881E14B2}"/>
    <dgm:cxn modelId="{F5F48AC3-0697-E642-BAC3-C0E9DF56B752}" type="presOf" srcId="{9D5B7E97-92AC-8B47-BBA4-D80074BB7F7B}" destId="{B21156E9-0CD5-044D-A593-BE5F94FB1AD6}" srcOrd="0" destOrd="0" presId="urn:microsoft.com/office/officeart/2005/8/layout/hierarchy3"/>
    <dgm:cxn modelId="{F04E4FB9-9CD2-FB48-86F1-BE24494FFA6F}" type="presOf" srcId="{4889AD12-8835-B849-819E-075711BFA0FA}" destId="{03D12807-A07B-3244-88E3-5807FE04054E}" srcOrd="0" destOrd="0" presId="urn:microsoft.com/office/officeart/2005/8/layout/hierarchy3"/>
    <dgm:cxn modelId="{677A6B15-FE2F-C845-A16E-2EB9BE013D80}" srcId="{5DF0B3E8-EA7A-384C-9B12-8F2FE0A17989}" destId="{8BEA8FEE-F5F9-F243-92D2-DB57AC9A177C}" srcOrd="0" destOrd="0" parTransId="{E00A48A8-3CD3-994A-9B9C-372A0734DDD4}" sibTransId="{9B5AF33F-B08F-6D4B-B14A-CE550D89CDD1}"/>
    <dgm:cxn modelId="{88C2F232-7DDC-3546-BD6E-AFDD9A00F52F}" type="presOf" srcId="{0017CD35-B90C-8341-B19A-9196A8D69B03}" destId="{4A5083A1-DC5D-FE44-BBE3-B224F00E15D6}" srcOrd="0" destOrd="0" presId="urn:microsoft.com/office/officeart/2005/8/layout/hierarchy3"/>
    <dgm:cxn modelId="{582BB27C-8B5E-464E-B158-3E46E15428CD}" type="presOf" srcId="{EB9E4012-FD3A-F745-A764-2A34D597637E}" destId="{F1C6EAC0-B1C4-6D49-80CB-57D05D1EDCA6}" srcOrd="0" destOrd="0" presId="urn:microsoft.com/office/officeart/2005/8/layout/hierarchy3"/>
    <dgm:cxn modelId="{B0E00F17-C6F6-1B43-96CB-447FFA673CC6}" srcId="{BF34C6DA-8D60-CF46-8271-79FACE21D3AD}" destId="{CB050886-9FE9-5F42-8A7D-203C289A2CF9}" srcOrd="3" destOrd="0" parTransId="{A61AB231-25A4-084E-A00F-FE2BA227AC0F}" sibTransId="{0F1760B1-95A1-344F-B764-4A9CC54AFB1D}"/>
    <dgm:cxn modelId="{F1C5697B-13C3-1D4F-BF6D-D1F8D88F8A12}" type="presOf" srcId="{E02E2C4D-CFC2-1F4A-80C3-7C1BB69CAB37}" destId="{78CA7857-21C7-2943-9DAA-009BAABD53DC}" srcOrd="1" destOrd="0" presId="urn:microsoft.com/office/officeart/2005/8/layout/hierarchy3"/>
    <dgm:cxn modelId="{4673CE35-DC2B-C04F-BBBF-27E01C8F9D5C}" type="presOf" srcId="{E02E2C4D-CFC2-1F4A-80C3-7C1BB69CAB37}" destId="{85B8F55B-1514-2B43-9163-76B41D3030FA}" srcOrd="0" destOrd="0" presId="urn:microsoft.com/office/officeart/2005/8/layout/hierarchy3"/>
    <dgm:cxn modelId="{90CBABF3-D7D2-9B4E-A662-A8F5AB6ADC44}" type="presOf" srcId="{CB050886-9FE9-5F42-8A7D-203C289A2CF9}" destId="{0A81D0CA-A289-BB49-91B2-6BA9B27E6124}" srcOrd="0" destOrd="0" presId="urn:microsoft.com/office/officeart/2005/8/layout/hierarchy3"/>
    <dgm:cxn modelId="{31858795-8B0A-6C47-A676-870D8950009A}" type="presOf" srcId="{395A763A-6246-4E40-9EFA-A8299A8042F2}" destId="{54C2ECA0-5FFD-EF4C-BCA0-162FDBC6EA06}" srcOrd="0" destOrd="0" presId="urn:microsoft.com/office/officeart/2005/8/layout/hierarchy3"/>
    <dgm:cxn modelId="{65734DB7-CEE3-6B42-A8CC-65A85D1F80CD}" type="presOf" srcId="{E00A48A8-3CD3-994A-9B9C-372A0734DDD4}" destId="{7D5835B9-75F2-0D45-95F0-B8E5E7DD1229}" srcOrd="0" destOrd="0" presId="urn:microsoft.com/office/officeart/2005/8/layout/hierarchy3"/>
    <dgm:cxn modelId="{60217FF6-3CEB-E943-A0AB-ACDAF133260E}" type="presOf" srcId="{5DF0B3E8-EA7A-384C-9B12-8F2FE0A17989}" destId="{7D92E178-44D9-1F42-A7BA-B53237DAADB8}" srcOrd="1" destOrd="0" presId="urn:microsoft.com/office/officeart/2005/8/layout/hierarchy3"/>
    <dgm:cxn modelId="{D5EE0BEC-735B-B342-BA47-23562BE381BF}" srcId="{664C53D0-D0F3-E042-8F4C-D12D8684C865}" destId="{10D61ECC-43A0-EC49-AFB2-16417289CB77}" srcOrd="1" destOrd="0" parTransId="{395A763A-6246-4E40-9EFA-A8299A8042F2}" sibTransId="{8F7FF139-88FB-2D47-851A-592ED3951B7C}"/>
    <dgm:cxn modelId="{60B05FBC-F6FB-E746-B21D-B308C710F2AE}" type="presOf" srcId="{664C53D0-D0F3-E042-8F4C-D12D8684C865}" destId="{B7A5D0AA-4A9D-F949-9B4C-F72CD0208F1A}" srcOrd="1" destOrd="0" presId="urn:microsoft.com/office/officeart/2005/8/layout/hierarchy3"/>
    <dgm:cxn modelId="{186D2DE1-1E32-AF4C-B6EC-7C65E9237AAD}" srcId="{E02E2C4D-CFC2-1F4A-80C3-7C1BB69CAB37}" destId="{0017CD35-B90C-8341-B19A-9196A8D69B03}" srcOrd="0" destOrd="0" parTransId="{888E4F1A-3D46-B647-9F35-A3C1088469D1}" sibTransId="{05B2D9F8-76C3-0946-9183-63A32422130B}"/>
    <dgm:cxn modelId="{56E68C08-41B1-7649-81CD-3D8EAA25269C}" type="presOf" srcId="{5DF0B3E8-EA7A-384C-9B12-8F2FE0A17989}" destId="{403CCFE6-76F0-4E40-B242-A5BDAC52A250}" srcOrd="0" destOrd="0" presId="urn:microsoft.com/office/officeart/2005/8/layout/hierarchy3"/>
    <dgm:cxn modelId="{A2BB82C4-9287-0D4E-9B32-6CF83A9A5513}" srcId="{E02E2C4D-CFC2-1F4A-80C3-7C1BB69CAB37}" destId="{0D634261-627C-F748-A03E-C00108A94265}" srcOrd="1" destOrd="0" parTransId="{7497332D-CE43-E746-97B7-B6212F8C22B4}" sibTransId="{C9775E42-B7B1-E747-A4D0-D5246CA13378}"/>
    <dgm:cxn modelId="{23345762-AD6C-FF43-8175-B903AB95EAEE}" type="presOf" srcId="{EDE21C61-FE60-D648-BC2F-2220FA45A95D}" destId="{20339133-82E4-9D4C-B417-3570C425486C}" srcOrd="0" destOrd="0" presId="urn:microsoft.com/office/officeart/2005/8/layout/hierarchy3"/>
    <dgm:cxn modelId="{F75390C6-F509-8D4C-8A92-182DF5C69DFB}" type="presOf" srcId="{7497332D-CE43-E746-97B7-B6212F8C22B4}" destId="{801E04A5-7B8A-1D47-A5F1-73AD37ACA683}" srcOrd="0" destOrd="0" presId="urn:microsoft.com/office/officeart/2005/8/layout/hierarchy3"/>
    <dgm:cxn modelId="{ECAB5041-7D2C-F44D-82C7-EBBA79805750}" type="presOf" srcId="{10D61ECC-43A0-EC49-AFB2-16417289CB77}" destId="{4237F6EC-9B3A-AC4A-AF62-C9644D63CAF6}" srcOrd="0" destOrd="0" presId="urn:microsoft.com/office/officeart/2005/8/layout/hierarchy3"/>
    <dgm:cxn modelId="{2294A760-DC92-DE42-9406-823AF5E172B8}" srcId="{5DF0B3E8-EA7A-384C-9B12-8F2FE0A17989}" destId="{FC3138B4-774C-084E-8F97-303A3E1F5234}" srcOrd="1" destOrd="0" parTransId="{9D5B7E97-92AC-8B47-BBA4-D80074BB7F7B}" sibTransId="{0B64BACC-EB2D-4841-97D5-D351487FF8C9}"/>
    <dgm:cxn modelId="{48236EF3-F362-5D44-A798-EAB8240F7D09}" type="presOf" srcId="{CB050886-9FE9-5F42-8A7D-203C289A2CF9}" destId="{95ACFBBF-7965-F743-BF85-51FE347576A0}" srcOrd="1" destOrd="0" presId="urn:microsoft.com/office/officeart/2005/8/layout/hierarchy3"/>
    <dgm:cxn modelId="{2D472035-7A75-0340-8458-BED68E6FF742}" type="presOf" srcId="{DDA7CF57-4C42-954A-A243-52C76A925EC3}" destId="{228A8FF4-A1BD-1B4C-AC3C-D63EAB7777AE}" srcOrd="0" destOrd="0" presId="urn:microsoft.com/office/officeart/2005/8/layout/hierarchy3"/>
    <dgm:cxn modelId="{398A9576-E5EF-364F-A787-FEAB94D2108D}" srcId="{CB050886-9FE9-5F42-8A7D-203C289A2CF9}" destId="{F8025523-DFAC-454C-9594-8FA1F190508F}" srcOrd="0" destOrd="0" parTransId="{DDA7CF57-4C42-954A-A243-52C76A925EC3}" sibTransId="{05391C75-CECF-D84B-8D3D-382644216244}"/>
    <dgm:cxn modelId="{539E1E1F-ED57-F442-9E01-D3B99197EBAB}" srcId="{BF34C6DA-8D60-CF46-8271-79FACE21D3AD}" destId="{664C53D0-D0F3-E042-8F4C-D12D8684C865}" srcOrd="2" destOrd="0" parTransId="{9BF4340A-5083-B048-90B1-038E715C4372}" sibTransId="{C7A95C6E-FD5B-3A44-B107-64E6AE4D32F7}"/>
    <dgm:cxn modelId="{BB86B50F-772A-584A-BFFB-3DD14FD0418E}" type="presOf" srcId="{8BEA8FEE-F5F9-F243-92D2-DB57AC9A177C}" destId="{23BEF8CE-C8E7-C74D-A66D-2FFE234787F0}" srcOrd="0" destOrd="0" presId="urn:microsoft.com/office/officeart/2005/8/layout/hierarchy3"/>
    <dgm:cxn modelId="{F28F8659-89D7-B648-9160-BCDD181E816B}" type="presOf" srcId="{FC3138B4-774C-084E-8F97-303A3E1F5234}" destId="{FC474199-EDC4-FA46-9C00-A045B813ADBF}" srcOrd="0" destOrd="0" presId="urn:microsoft.com/office/officeart/2005/8/layout/hierarchy3"/>
    <dgm:cxn modelId="{82D239D0-DBFB-EC41-962F-F1486BEDA503}" srcId="{664C53D0-D0F3-E042-8F4C-D12D8684C865}" destId="{EB9E4012-FD3A-F745-A764-2A34D597637E}" srcOrd="0" destOrd="0" parTransId="{EDE21C61-FE60-D648-BC2F-2220FA45A95D}" sibTransId="{282C96F6-B91D-7C4C-9AB2-7C77BA10BF1D}"/>
    <dgm:cxn modelId="{68767A91-E018-0942-9E5C-627B35E76873}" type="presOf" srcId="{BF34C6DA-8D60-CF46-8271-79FACE21D3AD}" destId="{B87B1064-91B6-A54A-9A9A-EA866BE0BD2B}" srcOrd="0" destOrd="0" presId="urn:microsoft.com/office/officeart/2005/8/layout/hierarchy3"/>
    <dgm:cxn modelId="{6A3C40AD-7211-644A-A4E1-FFA281E4307C}" srcId="{BF34C6DA-8D60-CF46-8271-79FACE21D3AD}" destId="{E02E2C4D-CFC2-1F4A-80C3-7C1BB69CAB37}" srcOrd="0" destOrd="0" parTransId="{51B2CFDE-46F7-0F4C-91A4-9DC06CC7955E}" sibTransId="{220C7F63-4DD2-784F-AA9A-0419A9D8DD7A}"/>
    <dgm:cxn modelId="{30358EEA-F249-0340-95FA-A46D26F30BCF}" type="presParOf" srcId="{B87B1064-91B6-A54A-9A9A-EA866BE0BD2B}" destId="{3A36DAC1-9213-4B4C-8263-E956B0CDB9EA}" srcOrd="0" destOrd="0" presId="urn:microsoft.com/office/officeart/2005/8/layout/hierarchy3"/>
    <dgm:cxn modelId="{4B38D44C-5614-0447-84B0-131EB1E219AF}" type="presParOf" srcId="{3A36DAC1-9213-4B4C-8263-E956B0CDB9EA}" destId="{465A4226-3481-4441-A9CD-75AC71CD8D20}" srcOrd="0" destOrd="0" presId="urn:microsoft.com/office/officeart/2005/8/layout/hierarchy3"/>
    <dgm:cxn modelId="{52CDAB54-87A8-B249-9ADE-2A615903E3EE}" type="presParOf" srcId="{465A4226-3481-4441-A9CD-75AC71CD8D20}" destId="{85B8F55B-1514-2B43-9163-76B41D3030FA}" srcOrd="0" destOrd="0" presId="urn:microsoft.com/office/officeart/2005/8/layout/hierarchy3"/>
    <dgm:cxn modelId="{8449C1C0-764E-2645-ADEF-79A24CC6E294}" type="presParOf" srcId="{465A4226-3481-4441-A9CD-75AC71CD8D20}" destId="{78CA7857-21C7-2943-9DAA-009BAABD53DC}" srcOrd="1" destOrd="0" presId="urn:microsoft.com/office/officeart/2005/8/layout/hierarchy3"/>
    <dgm:cxn modelId="{1E2957E6-AE09-874D-AB45-9165C13C9E52}" type="presParOf" srcId="{3A36DAC1-9213-4B4C-8263-E956B0CDB9EA}" destId="{BCEBAB2C-29C9-1A4F-AFA8-5021D5E5BB4D}" srcOrd="1" destOrd="0" presId="urn:microsoft.com/office/officeart/2005/8/layout/hierarchy3"/>
    <dgm:cxn modelId="{FCEE0729-9874-9C42-A0D1-23FCA57F6385}" type="presParOf" srcId="{BCEBAB2C-29C9-1A4F-AFA8-5021D5E5BB4D}" destId="{39EE242E-C529-E14C-9986-B909DDA4D02B}" srcOrd="0" destOrd="0" presId="urn:microsoft.com/office/officeart/2005/8/layout/hierarchy3"/>
    <dgm:cxn modelId="{F14D97B6-4098-B647-B986-C2B2E1F5D978}" type="presParOf" srcId="{BCEBAB2C-29C9-1A4F-AFA8-5021D5E5BB4D}" destId="{4A5083A1-DC5D-FE44-BBE3-B224F00E15D6}" srcOrd="1" destOrd="0" presId="urn:microsoft.com/office/officeart/2005/8/layout/hierarchy3"/>
    <dgm:cxn modelId="{046A5DB5-88AB-5249-94A8-D51A3E852D65}" type="presParOf" srcId="{BCEBAB2C-29C9-1A4F-AFA8-5021D5E5BB4D}" destId="{801E04A5-7B8A-1D47-A5F1-73AD37ACA683}" srcOrd="2" destOrd="0" presId="urn:microsoft.com/office/officeart/2005/8/layout/hierarchy3"/>
    <dgm:cxn modelId="{197634A4-9BF2-894D-B22E-57E8124F0451}" type="presParOf" srcId="{BCEBAB2C-29C9-1A4F-AFA8-5021D5E5BB4D}" destId="{F56ECE3E-DC29-0A4C-98A7-6AFCE7370C9D}" srcOrd="3" destOrd="0" presId="urn:microsoft.com/office/officeart/2005/8/layout/hierarchy3"/>
    <dgm:cxn modelId="{F70608B6-7ACD-0547-BCF1-B06458D18482}" type="presParOf" srcId="{B87B1064-91B6-A54A-9A9A-EA866BE0BD2B}" destId="{213B6B01-D5B3-EE47-987B-5B0316ECE6E5}" srcOrd="1" destOrd="0" presId="urn:microsoft.com/office/officeart/2005/8/layout/hierarchy3"/>
    <dgm:cxn modelId="{D64DEE6A-9060-0B44-A3D3-4ED9A2375179}" type="presParOf" srcId="{213B6B01-D5B3-EE47-987B-5B0316ECE6E5}" destId="{129952C5-F729-3849-BC19-370D73725F85}" srcOrd="0" destOrd="0" presId="urn:microsoft.com/office/officeart/2005/8/layout/hierarchy3"/>
    <dgm:cxn modelId="{8FC91F8E-00A1-4B4D-91F4-EE208C7A2FF9}" type="presParOf" srcId="{129952C5-F729-3849-BC19-370D73725F85}" destId="{403CCFE6-76F0-4E40-B242-A5BDAC52A250}" srcOrd="0" destOrd="0" presId="urn:microsoft.com/office/officeart/2005/8/layout/hierarchy3"/>
    <dgm:cxn modelId="{21DC7C34-D3AD-6447-8C0C-88CB3B848575}" type="presParOf" srcId="{129952C5-F729-3849-BC19-370D73725F85}" destId="{7D92E178-44D9-1F42-A7BA-B53237DAADB8}" srcOrd="1" destOrd="0" presId="urn:microsoft.com/office/officeart/2005/8/layout/hierarchy3"/>
    <dgm:cxn modelId="{1C3A6AA3-7A91-B441-8B0A-D2B778861285}" type="presParOf" srcId="{213B6B01-D5B3-EE47-987B-5B0316ECE6E5}" destId="{C5457B86-8B28-2C40-93CF-EAC18172FBAA}" srcOrd="1" destOrd="0" presId="urn:microsoft.com/office/officeart/2005/8/layout/hierarchy3"/>
    <dgm:cxn modelId="{B3355DF9-8CD5-FA42-B680-D8290C6B0EC5}" type="presParOf" srcId="{C5457B86-8B28-2C40-93CF-EAC18172FBAA}" destId="{7D5835B9-75F2-0D45-95F0-B8E5E7DD1229}" srcOrd="0" destOrd="0" presId="urn:microsoft.com/office/officeart/2005/8/layout/hierarchy3"/>
    <dgm:cxn modelId="{B2F0E1D1-C35E-AB46-B36F-3F64EFBBA175}" type="presParOf" srcId="{C5457B86-8B28-2C40-93CF-EAC18172FBAA}" destId="{23BEF8CE-C8E7-C74D-A66D-2FFE234787F0}" srcOrd="1" destOrd="0" presId="urn:microsoft.com/office/officeart/2005/8/layout/hierarchy3"/>
    <dgm:cxn modelId="{563F6E5B-BF9A-3146-A10C-2B267A93A13D}" type="presParOf" srcId="{C5457B86-8B28-2C40-93CF-EAC18172FBAA}" destId="{B21156E9-0CD5-044D-A593-BE5F94FB1AD6}" srcOrd="2" destOrd="0" presId="urn:microsoft.com/office/officeart/2005/8/layout/hierarchy3"/>
    <dgm:cxn modelId="{DCB3B81D-E774-E045-A758-ED63CB382601}" type="presParOf" srcId="{C5457B86-8B28-2C40-93CF-EAC18172FBAA}" destId="{FC474199-EDC4-FA46-9C00-A045B813ADBF}" srcOrd="3" destOrd="0" presId="urn:microsoft.com/office/officeart/2005/8/layout/hierarchy3"/>
    <dgm:cxn modelId="{43D1345B-0FE6-234E-866E-2E8CE5DDB952}" type="presParOf" srcId="{B87B1064-91B6-A54A-9A9A-EA866BE0BD2B}" destId="{E0BB5367-66EE-234D-BA41-8A12405C464F}" srcOrd="2" destOrd="0" presId="urn:microsoft.com/office/officeart/2005/8/layout/hierarchy3"/>
    <dgm:cxn modelId="{2693B86B-0A4D-CB4E-B7FA-3E9757A6610F}" type="presParOf" srcId="{E0BB5367-66EE-234D-BA41-8A12405C464F}" destId="{30A288CC-B3B7-0F4F-A314-D4BCC9CDD8A8}" srcOrd="0" destOrd="0" presId="urn:microsoft.com/office/officeart/2005/8/layout/hierarchy3"/>
    <dgm:cxn modelId="{21F27C49-61B2-2A43-8A80-2D0A0DE4753E}" type="presParOf" srcId="{30A288CC-B3B7-0F4F-A314-D4BCC9CDD8A8}" destId="{7FF00D6E-03EF-364B-92B6-6784C3F52020}" srcOrd="0" destOrd="0" presId="urn:microsoft.com/office/officeart/2005/8/layout/hierarchy3"/>
    <dgm:cxn modelId="{F5A173D5-1698-D945-91F2-5B865CF3AC16}" type="presParOf" srcId="{30A288CC-B3B7-0F4F-A314-D4BCC9CDD8A8}" destId="{B7A5D0AA-4A9D-F949-9B4C-F72CD0208F1A}" srcOrd="1" destOrd="0" presId="urn:microsoft.com/office/officeart/2005/8/layout/hierarchy3"/>
    <dgm:cxn modelId="{9067B56B-97FF-6F44-A48F-63B438A7C105}" type="presParOf" srcId="{E0BB5367-66EE-234D-BA41-8A12405C464F}" destId="{F0E90470-8FA6-E84E-8F96-CC531D58B8C2}" srcOrd="1" destOrd="0" presId="urn:microsoft.com/office/officeart/2005/8/layout/hierarchy3"/>
    <dgm:cxn modelId="{B933D566-6118-CD40-AAA7-783185279E8E}" type="presParOf" srcId="{F0E90470-8FA6-E84E-8F96-CC531D58B8C2}" destId="{20339133-82E4-9D4C-B417-3570C425486C}" srcOrd="0" destOrd="0" presId="urn:microsoft.com/office/officeart/2005/8/layout/hierarchy3"/>
    <dgm:cxn modelId="{F6674443-A20A-CE48-A3FE-4D7275080C07}" type="presParOf" srcId="{F0E90470-8FA6-E84E-8F96-CC531D58B8C2}" destId="{F1C6EAC0-B1C4-6D49-80CB-57D05D1EDCA6}" srcOrd="1" destOrd="0" presId="urn:microsoft.com/office/officeart/2005/8/layout/hierarchy3"/>
    <dgm:cxn modelId="{EB161D64-3F5C-214E-BBE4-BE769C1A7006}" type="presParOf" srcId="{F0E90470-8FA6-E84E-8F96-CC531D58B8C2}" destId="{54C2ECA0-5FFD-EF4C-BCA0-162FDBC6EA06}" srcOrd="2" destOrd="0" presId="urn:microsoft.com/office/officeart/2005/8/layout/hierarchy3"/>
    <dgm:cxn modelId="{8764F7CC-3431-724F-83D1-C04CCFAE1881}" type="presParOf" srcId="{F0E90470-8FA6-E84E-8F96-CC531D58B8C2}" destId="{4237F6EC-9B3A-AC4A-AF62-C9644D63CAF6}" srcOrd="3" destOrd="0" presId="urn:microsoft.com/office/officeart/2005/8/layout/hierarchy3"/>
    <dgm:cxn modelId="{D170DB90-F605-1848-AB75-0ECC0EE1558A}" type="presParOf" srcId="{B87B1064-91B6-A54A-9A9A-EA866BE0BD2B}" destId="{28DF8B04-64EF-204F-B86B-AB95891CC33F}" srcOrd="3" destOrd="0" presId="urn:microsoft.com/office/officeart/2005/8/layout/hierarchy3"/>
    <dgm:cxn modelId="{61B8061A-B40F-2B46-8182-4A4CC1D89568}" type="presParOf" srcId="{28DF8B04-64EF-204F-B86B-AB95891CC33F}" destId="{602F8B57-829D-4243-AB79-6E2C355C820E}" srcOrd="0" destOrd="0" presId="urn:microsoft.com/office/officeart/2005/8/layout/hierarchy3"/>
    <dgm:cxn modelId="{6AE5698B-C45F-D84D-9375-740E23BF21D7}" type="presParOf" srcId="{602F8B57-829D-4243-AB79-6E2C355C820E}" destId="{0A81D0CA-A289-BB49-91B2-6BA9B27E6124}" srcOrd="0" destOrd="0" presId="urn:microsoft.com/office/officeart/2005/8/layout/hierarchy3"/>
    <dgm:cxn modelId="{BC241E50-1B37-2D4B-B3AE-5BD0B8B5042A}" type="presParOf" srcId="{602F8B57-829D-4243-AB79-6E2C355C820E}" destId="{95ACFBBF-7965-F743-BF85-51FE347576A0}" srcOrd="1" destOrd="0" presId="urn:microsoft.com/office/officeart/2005/8/layout/hierarchy3"/>
    <dgm:cxn modelId="{D49472E6-32D2-8D4E-8252-A62D83EF2AB8}" type="presParOf" srcId="{28DF8B04-64EF-204F-B86B-AB95891CC33F}" destId="{7A233EAC-B818-E34A-BB71-E272CFDCACBC}" srcOrd="1" destOrd="0" presId="urn:microsoft.com/office/officeart/2005/8/layout/hierarchy3"/>
    <dgm:cxn modelId="{85AA3DA6-4378-5D4B-9A88-622E40015061}" type="presParOf" srcId="{7A233EAC-B818-E34A-BB71-E272CFDCACBC}" destId="{228A8FF4-A1BD-1B4C-AC3C-D63EAB7777AE}" srcOrd="0" destOrd="0" presId="urn:microsoft.com/office/officeart/2005/8/layout/hierarchy3"/>
    <dgm:cxn modelId="{176DA7CB-8A4D-B348-B4B1-2A01C851AF1F}" type="presParOf" srcId="{7A233EAC-B818-E34A-BB71-E272CFDCACBC}" destId="{72BDF057-9ECA-754E-A3FB-875E645D7D1F}" srcOrd="1" destOrd="0" presId="urn:microsoft.com/office/officeart/2005/8/layout/hierarchy3"/>
    <dgm:cxn modelId="{C8B915E3-C753-044D-8CBB-E7075B56D401}" type="presParOf" srcId="{7A233EAC-B818-E34A-BB71-E272CFDCACBC}" destId="{C05FF605-CDA0-354F-8398-E9A7993A131F}" srcOrd="2" destOrd="0" presId="urn:microsoft.com/office/officeart/2005/8/layout/hierarchy3"/>
    <dgm:cxn modelId="{8436CF06-9F10-124C-A1E2-E4CA8CC9B0BB}" type="presParOf" srcId="{7A233EAC-B818-E34A-BB71-E272CFDCACBC}" destId="{03D12807-A07B-3244-88E3-5807FE04054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26BCA-9B71-834A-9792-77FA0326D6A8}">
      <dsp:nvSpPr>
        <dsp:cNvPr id="0" name=""/>
        <dsp:cNvSpPr/>
      </dsp:nvSpPr>
      <dsp:spPr>
        <a:xfrm>
          <a:off x="111622" y="0"/>
          <a:ext cx="3818404" cy="381840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665CBD-15A8-3244-A534-49CAE8CDFCD0}">
      <dsp:nvSpPr>
        <dsp:cNvPr id="0" name=""/>
        <dsp:cNvSpPr/>
      </dsp:nvSpPr>
      <dsp:spPr>
        <a:xfrm>
          <a:off x="474370" y="362748"/>
          <a:ext cx="1489177" cy="14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SI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1</a:t>
          </a:r>
          <a:endParaRPr lang="en-US" sz="2000" b="1" kern="1200" dirty="0">
            <a:latin typeface="Segoe UI"/>
            <a:cs typeface="Segoe UI"/>
          </a:endParaRPr>
        </a:p>
      </dsp:txBody>
      <dsp:txXfrm>
        <a:off x="474370" y="362748"/>
        <a:ext cx="1489177" cy="1489177"/>
      </dsp:txXfrm>
    </dsp:sp>
    <dsp:sp modelId="{BA426792-60FD-B24C-8E88-BB477BA4AF99}">
      <dsp:nvSpPr>
        <dsp:cNvPr id="0" name=""/>
        <dsp:cNvSpPr/>
      </dsp:nvSpPr>
      <dsp:spPr>
        <a:xfrm>
          <a:off x="2078100" y="362748"/>
          <a:ext cx="1489177" cy="14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SI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2</a:t>
          </a:r>
          <a:endParaRPr lang="en-US" sz="2000" kern="1200" dirty="0"/>
        </a:p>
      </dsp:txBody>
      <dsp:txXfrm>
        <a:off x="2078100" y="362748"/>
        <a:ext cx="1489177" cy="1489177"/>
      </dsp:txXfrm>
    </dsp:sp>
    <dsp:sp modelId="{15CA0B5F-4027-7C45-B85B-5E3EA5A6B15D}">
      <dsp:nvSpPr>
        <dsp:cNvPr id="0" name=""/>
        <dsp:cNvSpPr/>
      </dsp:nvSpPr>
      <dsp:spPr>
        <a:xfrm>
          <a:off x="474370" y="1966478"/>
          <a:ext cx="1489177" cy="14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SI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3</a:t>
          </a:r>
          <a:endParaRPr lang="en-US" sz="2000" kern="1200" dirty="0"/>
        </a:p>
      </dsp:txBody>
      <dsp:txXfrm>
        <a:off x="474370" y="1966478"/>
        <a:ext cx="1489177" cy="1489177"/>
      </dsp:txXfrm>
    </dsp:sp>
    <dsp:sp modelId="{9C7D7BEA-6FA3-9841-81D7-C11092B65489}">
      <dsp:nvSpPr>
        <dsp:cNvPr id="0" name=""/>
        <dsp:cNvSpPr/>
      </dsp:nvSpPr>
      <dsp:spPr>
        <a:xfrm>
          <a:off x="2078100" y="1966478"/>
          <a:ext cx="1489177" cy="14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SI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4</a:t>
          </a:r>
          <a:endParaRPr lang="en-US" sz="2000" kern="1200" dirty="0"/>
        </a:p>
      </dsp:txBody>
      <dsp:txXfrm>
        <a:off x="2078100" y="1966478"/>
        <a:ext cx="1489177" cy="14891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02D53B-7B7B-3947-A9DB-EE4303623DFF}">
      <dsp:nvSpPr>
        <dsp:cNvPr id="0" name=""/>
        <dsp:cNvSpPr/>
      </dsp:nvSpPr>
      <dsp:spPr>
        <a:xfrm>
          <a:off x="108204" y="0"/>
          <a:ext cx="3822192" cy="382219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A4F4E-812E-F54D-B051-5B525ECE5ED1}">
      <dsp:nvSpPr>
        <dsp:cNvPr id="0" name=""/>
        <dsp:cNvSpPr/>
      </dsp:nvSpPr>
      <dsp:spPr>
        <a:xfrm>
          <a:off x="471312" y="363108"/>
          <a:ext cx="1490654" cy="1490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SS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1</a:t>
          </a:r>
          <a:endParaRPr lang="en-US" sz="2000" kern="1200" dirty="0"/>
        </a:p>
      </dsp:txBody>
      <dsp:txXfrm>
        <a:off x="471312" y="363108"/>
        <a:ext cx="1490654" cy="1490654"/>
      </dsp:txXfrm>
    </dsp:sp>
    <dsp:sp modelId="{8D220ACD-97D7-FE46-8713-BA1EF5018525}">
      <dsp:nvSpPr>
        <dsp:cNvPr id="0" name=""/>
        <dsp:cNvSpPr/>
      </dsp:nvSpPr>
      <dsp:spPr>
        <a:xfrm>
          <a:off x="2076632" y="363108"/>
          <a:ext cx="1490654" cy="1490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SS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2</a:t>
          </a:r>
          <a:endParaRPr lang="en-US" sz="2000" kern="1200" dirty="0"/>
        </a:p>
      </dsp:txBody>
      <dsp:txXfrm>
        <a:off x="2076632" y="363108"/>
        <a:ext cx="1490654" cy="1490654"/>
      </dsp:txXfrm>
    </dsp:sp>
    <dsp:sp modelId="{0A4E4D16-40B2-FE43-A17D-39CD60ABD9DB}">
      <dsp:nvSpPr>
        <dsp:cNvPr id="0" name=""/>
        <dsp:cNvSpPr/>
      </dsp:nvSpPr>
      <dsp:spPr>
        <a:xfrm>
          <a:off x="471312" y="1968428"/>
          <a:ext cx="1490654" cy="1490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Segoe UI"/>
              <a:cs typeface="Segoe UI"/>
            </a:rPr>
            <a:t>SS</a:t>
          </a:r>
          <a:r>
            <a:rPr lang="en-US" sz="2800" kern="1200" smtClean="0">
              <a:latin typeface="Segoe UI"/>
              <a:cs typeface="Segoe UI"/>
            </a:rPr>
            <a:t> </a:t>
          </a:r>
          <a:r>
            <a:rPr lang="en-US" sz="2000" b="1" kern="1200" dirty="0" smtClean="0">
              <a:latin typeface="Segoe UI"/>
              <a:cs typeface="Segoe UI"/>
            </a:rPr>
            <a:t>3</a:t>
          </a:r>
          <a:endParaRPr lang="en-US" sz="2000" kern="1200" dirty="0"/>
        </a:p>
      </dsp:txBody>
      <dsp:txXfrm>
        <a:off x="471312" y="1968428"/>
        <a:ext cx="1490654" cy="1490654"/>
      </dsp:txXfrm>
    </dsp:sp>
    <dsp:sp modelId="{9C9EEAB9-B233-CE4C-9ED9-98A2172BB58E}">
      <dsp:nvSpPr>
        <dsp:cNvPr id="0" name=""/>
        <dsp:cNvSpPr/>
      </dsp:nvSpPr>
      <dsp:spPr>
        <a:xfrm>
          <a:off x="2467929" y="2355410"/>
          <a:ext cx="208632" cy="260074"/>
        </a:xfrm>
        <a:prstGeom prst="roundRect">
          <a:avLst/>
        </a:prstGeom>
        <a:noFill/>
        <a:ln w="0"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contourClr>
            <a:srgbClr val="F7DBD7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98831-030A-FE42-A5B7-6E770C72DCDA}">
      <dsp:nvSpPr>
        <dsp:cNvPr id="0" name=""/>
        <dsp:cNvSpPr/>
      </dsp:nvSpPr>
      <dsp:spPr>
        <a:xfrm>
          <a:off x="3779" y="312842"/>
          <a:ext cx="1448861" cy="5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Segoe ui"/>
              <a:cs typeface="Segoe ui"/>
            </a:rPr>
            <a:t>Communication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Segoe ui"/>
              <a:cs typeface="Segoe ui"/>
            </a:rPr>
            <a:t>(</a:t>
          </a:r>
          <a:r>
            <a:rPr lang="en-US" sz="1100" b="1" kern="1200" dirty="0">
              <a:latin typeface="Segoe ui"/>
              <a:cs typeface="Segoe ui"/>
            </a:rPr>
            <a:t>C) </a:t>
          </a:r>
        </a:p>
      </dsp:txBody>
      <dsp:txXfrm>
        <a:off x="3779" y="312842"/>
        <a:ext cx="1448861" cy="579544"/>
      </dsp:txXfrm>
    </dsp:sp>
    <dsp:sp modelId="{B10F55F7-6B1E-FC43-A310-601E7925E77B}">
      <dsp:nvSpPr>
        <dsp:cNvPr id="0" name=""/>
        <dsp:cNvSpPr/>
      </dsp:nvSpPr>
      <dsp:spPr>
        <a:xfrm flipV="1">
          <a:off x="0" y="816830"/>
          <a:ext cx="1448861" cy="0"/>
        </a:xfrm>
        <a:prstGeom prst="rect">
          <a:avLst/>
        </a:prstGeom>
        <a:solidFill>
          <a:srgbClr val="DEE6ED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9D1E2-0E50-D64F-AEA0-981B3490CBD7}">
      <dsp:nvSpPr>
        <dsp:cNvPr id="0" name=""/>
        <dsp:cNvSpPr/>
      </dsp:nvSpPr>
      <dsp:spPr>
        <a:xfrm>
          <a:off x="1655481" y="312842"/>
          <a:ext cx="1448861" cy="5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Segoe ui"/>
              <a:cs typeface="Segoe ui"/>
            </a:rPr>
            <a:t>Critical Thinking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Segoe ui"/>
              <a:cs typeface="Segoe ui"/>
            </a:rPr>
            <a:t>(</a:t>
          </a:r>
          <a:r>
            <a:rPr lang="en-US" sz="1100" b="1" kern="1200" dirty="0">
              <a:latin typeface="Segoe ui"/>
              <a:cs typeface="Segoe ui"/>
            </a:rPr>
            <a:t>CT)</a:t>
          </a:r>
        </a:p>
      </dsp:txBody>
      <dsp:txXfrm>
        <a:off x="1655481" y="312842"/>
        <a:ext cx="1448861" cy="579544"/>
      </dsp:txXfrm>
    </dsp:sp>
    <dsp:sp modelId="{57D886D9-0689-1F48-9821-640233C7D6CE}">
      <dsp:nvSpPr>
        <dsp:cNvPr id="0" name=""/>
        <dsp:cNvSpPr/>
      </dsp:nvSpPr>
      <dsp:spPr>
        <a:xfrm>
          <a:off x="1626939" y="811607"/>
          <a:ext cx="1448861" cy="0"/>
        </a:xfrm>
        <a:prstGeom prst="rect">
          <a:avLst/>
        </a:prstGeom>
        <a:solidFill>
          <a:srgbClr val="DEE6ED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C27F6-2674-E645-8B94-9B492717974B}">
      <dsp:nvSpPr>
        <dsp:cNvPr id="0" name=""/>
        <dsp:cNvSpPr/>
      </dsp:nvSpPr>
      <dsp:spPr>
        <a:xfrm>
          <a:off x="3307198" y="312842"/>
          <a:ext cx="1448861" cy="5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Sego ui"/>
              <a:cs typeface="Sego ui"/>
            </a:rPr>
            <a:t>Creative </a:t>
          </a:r>
          <a:r>
            <a:rPr lang="en-US" sz="1100" b="1" kern="1200" dirty="0" smtClean="0">
              <a:latin typeface="Sego ui"/>
              <a:cs typeface="Sego ui"/>
            </a:rPr>
            <a:t>Thinking and Innovation</a:t>
          </a:r>
          <a:endParaRPr lang="en-US" sz="1100" b="1" kern="1200" dirty="0">
            <a:latin typeface="Sego ui"/>
            <a:cs typeface="Sego ui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Sego ui"/>
              <a:cs typeface="Sego ui"/>
            </a:rPr>
            <a:t>(</a:t>
          </a:r>
          <a:r>
            <a:rPr lang="en-US" sz="1100" b="1" kern="1200" dirty="0">
              <a:latin typeface="Sego ui"/>
              <a:cs typeface="Sego ui"/>
            </a:rPr>
            <a:t>CI)</a:t>
          </a:r>
        </a:p>
      </dsp:txBody>
      <dsp:txXfrm>
        <a:off x="3307198" y="312842"/>
        <a:ext cx="1448861" cy="579544"/>
      </dsp:txXfrm>
    </dsp:sp>
    <dsp:sp modelId="{D5180749-1091-624C-8A52-2EB91F03A2C7}">
      <dsp:nvSpPr>
        <dsp:cNvPr id="0" name=""/>
        <dsp:cNvSpPr/>
      </dsp:nvSpPr>
      <dsp:spPr>
        <a:xfrm flipV="1">
          <a:off x="3307184" y="811315"/>
          <a:ext cx="1448861" cy="0"/>
        </a:xfrm>
        <a:prstGeom prst="rect">
          <a:avLst/>
        </a:prstGeom>
        <a:solidFill>
          <a:srgbClr val="DEE6ED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498AF-03BE-ED4B-91E1-14CFDCABAA7C}">
      <dsp:nvSpPr>
        <dsp:cNvPr id="0" name=""/>
        <dsp:cNvSpPr/>
      </dsp:nvSpPr>
      <dsp:spPr>
        <a:xfrm>
          <a:off x="4958886" y="312842"/>
          <a:ext cx="1448861" cy="5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Sego ui"/>
              <a:cs typeface="Sego ui"/>
            </a:rPr>
            <a:t>Personal </a:t>
          </a:r>
          <a:r>
            <a:rPr lang="en-US" sz="1000" b="1" kern="1200" dirty="0" smtClean="0">
              <a:latin typeface="Sego ui"/>
              <a:cs typeface="Sego ui"/>
            </a:rPr>
            <a:t>Responsibility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Sego ui"/>
              <a:cs typeface="Sego ui"/>
            </a:rPr>
            <a:t>(</a:t>
          </a:r>
          <a:r>
            <a:rPr lang="en-US" sz="1000" b="1" kern="1200" dirty="0">
              <a:latin typeface="Sego ui"/>
              <a:cs typeface="Sego ui"/>
            </a:rPr>
            <a:t>PR)</a:t>
          </a:r>
        </a:p>
      </dsp:txBody>
      <dsp:txXfrm>
        <a:off x="4958886" y="312842"/>
        <a:ext cx="1448861" cy="579544"/>
      </dsp:txXfrm>
    </dsp:sp>
    <dsp:sp modelId="{2DE3AB9F-B0E4-C146-8C23-34E9521E46B2}">
      <dsp:nvSpPr>
        <dsp:cNvPr id="0" name=""/>
        <dsp:cNvSpPr/>
      </dsp:nvSpPr>
      <dsp:spPr>
        <a:xfrm>
          <a:off x="4958886" y="811315"/>
          <a:ext cx="1448861" cy="0"/>
        </a:xfrm>
        <a:prstGeom prst="rect">
          <a:avLst/>
        </a:prstGeom>
        <a:solidFill>
          <a:srgbClr val="DEE6ED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FCAA9-7E20-F742-847E-0995B7A147AF}">
      <dsp:nvSpPr>
        <dsp:cNvPr id="0" name=""/>
        <dsp:cNvSpPr/>
      </dsp:nvSpPr>
      <dsp:spPr>
        <a:xfrm>
          <a:off x="6610588" y="312842"/>
          <a:ext cx="1448861" cy="5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Segoe ui"/>
              <a:cs typeface="Segoe ui"/>
            </a:rPr>
            <a:t>Social </a:t>
          </a:r>
          <a:r>
            <a:rPr lang="en-US" sz="1000" b="1" kern="1200" dirty="0" smtClean="0">
              <a:latin typeface="Segoe ui"/>
              <a:cs typeface="Segoe ui"/>
            </a:rPr>
            <a:t>Responsibility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Segoe ui"/>
              <a:cs typeface="Segoe ui"/>
            </a:rPr>
            <a:t>[</a:t>
          </a:r>
          <a:r>
            <a:rPr lang="en-US" sz="1000" b="1" kern="1200" dirty="0">
              <a:latin typeface="Segoe ui"/>
              <a:cs typeface="Segoe ui"/>
            </a:rPr>
            <a:t>SR]</a:t>
          </a:r>
        </a:p>
      </dsp:txBody>
      <dsp:txXfrm>
        <a:off x="6610588" y="312842"/>
        <a:ext cx="1448861" cy="579544"/>
      </dsp:txXfrm>
    </dsp:sp>
    <dsp:sp modelId="{C3B6EFB3-FE78-294C-984E-C77672288DE8}">
      <dsp:nvSpPr>
        <dsp:cNvPr id="0" name=""/>
        <dsp:cNvSpPr/>
      </dsp:nvSpPr>
      <dsp:spPr>
        <a:xfrm flipV="1">
          <a:off x="6610588" y="811315"/>
          <a:ext cx="1448861" cy="0"/>
        </a:xfrm>
        <a:prstGeom prst="rect">
          <a:avLst/>
        </a:prstGeom>
        <a:solidFill>
          <a:srgbClr val="DEE6ED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8F55B-1514-2B43-9163-76B41D3030FA}">
      <dsp:nvSpPr>
        <dsp:cNvPr id="0" name=""/>
        <dsp:cNvSpPr/>
      </dsp:nvSpPr>
      <dsp:spPr>
        <a:xfrm>
          <a:off x="1465" y="381506"/>
          <a:ext cx="1683804" cy="84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ts val="132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latin typeface="Segoe ui"/>
              <a:cs typeface="Segoe ui"/>
            </a:rPr>
            <a:t>Contact with others influences peoples’ </a:t>
          </a:r>
          <a:br>
            <a:rPr lang="en-US" sz="1100" b="1" i="0" kern="1200" dirty="0">
              <a:latin typeface="Segoe ui"/>
              <a:cs typeface="Segoe ui"/>
            </a:rPr>
          </a:br>
          <a:r>
            <a:rPr lang="en-US" sz="1100" b="1" i="0" kern="1200" dirty="0">
              <a:latin typeface="Segoe ui"/>
              <a:cs typeface="Segoe ui"/>
            </a:rPr>
            <a:t>distinct cultural beliefs.</a:t>
          </a:r>
          <a:endParaRPr lang="en-US" sz="1100" i="0" kern="1200" dirty="0">
            <a:latin typeface="Segoe ui"/>
            <a:cs typeface="Segoe ui"/>
          </a:endParaRPr>
        </a:p>
      </dsp:txBody>
      <dsp:txXfrm>
        <a:off x="1465" y="381506"/>
        <a:ext cx="1683804" cy="841902"/>
      </dsp:txXfrm>
    </dsp:sp>
    <dsp:sp modelId="{39EE242E-C529-E14C-9986-B909DDA4D02B}">
      <dsp:nvSpPr>
        <dsp:cNvPr id="0" name=""/>
        <dsp:cNvSpPr/>
      </dsp:nvSpPr>
      <dsp:spPr>
        <a:xfrm>
          <a:off x="169845" y="1223408"/>
          <a:ext cx="168380" cy="63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426"/>
              </a:lnTo>
              <a:lnTo>
                <a:pt x="168380" y="631426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083A1-DC5D-FE44-BBE3-B224F00E15D6}">
      <dsp:nvSpPr>
        <dsp:cNvPr id="0" name=""/>
        <dsp:cNvSpPr/>
      </dsp:nvSpPr>
      <dsp:spPr>
        <a:xfrm>
          <a:off x="338225" y="1433883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examine the distinct cultures of First Nations groups living in British Columbia prior to </a:t>
          </a:r>
          <a:r>
            <a:rPr lang="en-US" sz="700" kern="1200" dirty="0" smtClean="0">
              <a:latin typeface="Segoe ui"/>
              <a:cs typeface="Segoe ui"/>
            </a:rPr>
            <a:t/>
          </a:r>
          <a:br>
            <a:rPr lang="en-US" sz="700" kern="1200" dirty="0" smtClean="0">
              <a:latin typeface="Segoe ui"/>
              <a:cs typeface="Segoe ui"/>
            </a:rPr>
          </a:br>
          <a:r>
            <a:rPr lang="en-US" sz="700" kern="1200" dirty="0" smtClean="0">
              <a:latin typeface="Segoe ui"/>
              <a:cs typeface="Segoe ui"/>
            </a:rPr>
            <a:t>contact </a:t>
          </a:r>
          <a:r>
            <a:rPr lang="en-US" sz="700" kern="1200" dirty="0">
              <a:latin typeface="Segoe ui"/>
              <a:cs typeface="Segoe ui"/>
            </a:rPr>
            <a:t>with Europeans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 , CT, GC</a:t>
          </a:r>
        </a:p>
      </dsp:txBody>
      <dsp:txXfrm>
        <a:off x="338225" y="1433883"/>
        <a:ext cx="1347043" cy="841902"/>
      </dsp:txXfrm>
    </dsp:sp>
    <dsp:sp modelId="{801E04A5-7B8A-1D47-A5F1-73AD37ACA683}">
      <dsp:nvSpPr>
        <dsp:cNvPr id="0" name=""/>
        <dsp:cNvSpPr/>
      </dsp:nvSpPr>
      <dsp:spPr>
        <a:xfrm>
          <a:off x="169845" y="1223408"/>
          <a:ext cx="168380" cy="168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804"/>
              </a:lnTo>
              <a:lnTo>
                <a:pt x="168380" y="1683804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ECE3E-DC29-0A4C-98A7-6AFCE7370C9D}">
      <dsp:nvSpPr>
        <dsp:cNvPr id="0" name=""/>
        <dsp:cNvSpPr/>
      </dsp:nvSpPr>
      <dsp:spPr>
        <a:xfrm>
          <a:off x="338225" y="2486261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appraise the effects of </a:t>
          </a:r>
          <a:r>
            <a:rPr lang="en-US" sz="700" kern="1200" dirty="0" smtClean="0">
              <a:latin typeface="Segoe ui"/>
              <a:cs typeface="Segoe ui"/>
            </a:rPr>
            <a:t>early contact </a:t>
          </a:r>
          <a:r>
            <a:rPr lang="en-US" sz="700" kern="1200" dirty="0">
              <a:latin typeface="Segoe ui"/>
              <a:cs typeface="Segoe ui"/>
            </a:rPr>
            <a:t>between </a:t>
          </a:r>
          <a:r>
            <a:rPr lang="en-US" sz="700" kern="1200" dirty="0" smtClean="0">
              <a:latin typeface="Segoe ui"/>
              <a:cs typeface="Segoe ui"/>
            </a:rPr>
            <a:t>Aboriginal societies </a:t>
          </a:r>
          <a:r>
            <a:rPr lang="en-US" sz="700" kern="1200" dirty="0">
              <a:latin typeface="Segoe ui"/>
              <a:cs typeface="Segoe ui"/>
            </a:rPr>
            <a:t>and European explorers and settlers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CT, GC</a:t>
          </a:r>
        </a:p>
      </dsp:txBody>
      <dsp:txXfrm>
        <a:off x="338225" y="2486261"/>
        <a:ext cx="1347043" cy="841902"/>
      </dsp:txXfrm>
    </dsp:sp>
    <dsp:sp modelId="{403CCFE6-76F0-4E40-B242-A5BDAC52A250}">
      <dsp:nvSpPr>
        <dsp:cNvPr id="0" name=""/>
        <dsp:cNvSpPr/>
      </dsp:nvSpPr>
      <dsp:spPr>
        <a:xfrm>
          <a:off x="2106220" y="381506"/>
          <a:ext cx="1683804" cy="84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ts val="132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latin typeface="Segoe ui"/>
              <a:cs typeface="Segoe ui"/>
            </a:rPr>
            <a:t>Governance structures </a:t>
          </a:r>
          <a:r>
            <a:rPr lang="en-US" sz="1100" b="1" i="0" kern="1200" dirty="0" smtClean="0">
              <a:latin typeface="Segoe ui"/>
              <a:cs typeface="Segoe ui"/>
            </a:rPr>
            <a:t/>
          </a:r>
          <a:br>
            <a:rPr lang="en-US" sz="1100" b="1" i="0" kern="1200" dirty="0" smtClean="0">
              <a:latin typeface="Segoe ui"/>
              <a:cs typeface="Segoe ui"/>
            </a:rPr>
          </a:br>
          <a:r>
            <a:rPr lang="en-US" sz="1100" b="1" i="0" kern="1200" dirty="0" smtClean="0">
              <a:latin typeface="Segoe ui"/>
              <a:cs typeface="Segoe ui"/>
            </a:rPr>
            <a:t>affect </a:t>
          </a:r>
          <a:r>
            <a:rPr lang="en-US" sz="1100" b="1" i="0" kern="1200" dirty="0">
              <a:latin typeface="Segoe ui"/>
              <a:cs typeface="Segoe ui"/>
            </a:rPr>
            <a:t>people’s rights and responsibilities.</a:t>
          </a:r>
          <a:endParaRPr lang="en-US" sz="1100" i="0" kern="1200" dirty="0">
            <a:latin typeface="Segoe ui"/>
            <a:cs typeface="Segoe ui"/>
          </a:endParaRPr>
        </a:p>
      </dsp:txBody>
      <dsp:txXfrm>
        <a:off x="2106220" y="381506"/>
        <a:ext cx="1683804" cy="841902"/>
      </dsp:txXfrm>
    </dsp:sp>
    <dsp:sp modelId="{7D5835B9-75F2-0D45-95F0-B8E5E7DD1229}">
      <dsp:nvSpPr>
        <dsp:cNvPr id="0" name=""/>
        <dsp:cNvSpPr/>
      </dsp:nvSpPr>
      <dsp:spPr>
        <a:xfrm>
          <a:off x="2274600" y="1223408"/>
          <a:ext cx="168380" cy="63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426"/>
              </a:lnTo>
              <a:lnTo>
                <a:pt x="168380" y="631426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EF8CE-C8E7-C74D-A66D-2FFE234787F0}">
      <dsp:nvSpPr>
        <dsp:cNvPr id="0" name=""/>
        <dsp:cNvSpPr/>
      </dsp:nvSpPr>
      <dsp:spPr>
        <a:xfrm>
          <a:off x="2442981" y="1433883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compare pre-contact governance structures of Aboriginal communities with those of early European settlements in BC and Canada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 , CT, GC</a:t>
          </a:r>
        </a:p>
      </dsp:txBody>
      <dsp:txXfrm>
        <a:off x="2442981" y="1433883"/>
        <a:ext cx="1347043" cy="841902"/>
      </dsp:txXfrm>
    </dsp:sp>
    <dsp:sp modelId="{B21156E9-0CD5-044D-A593-BE5F94FB1AD6}">
      <dsp:nvSpPr>
        <dsp:cNvPr id="0" name=""/>
        <dsp:cNvSpPr/>
      </dsp:nvSpPr>
      <dsp:spPr>
        <a:xfrm>
          <a:off x="2274600" y="1223408"/>
          <a:ext cx="168380" cy="168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804"/>
              </a:lnTo>
              <a:lnTo>
                <a:pt x="168380" y="1683804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74199-EDC4-FA46-9C00-A045B813ADBF}">
      <dsp:nvSpPr>
        <dsp:cNvPr id="0" name=""/>
        <dsp:cNvSpPr/>
      </dsp:nvSpPr>
      <dsp:spPr>
        <a:xfrm>
          <a:off x="2442981" y="2486261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assess the impact of Canadian governance on Aboriginal people’s rights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CT, GC</a:t>
          </a:r>
        </a:p>
      </dsp:txBody>
      <dsp:txXfrm>
        <a:off x="2442981" y="2486261"/>
        <a:ext cx="1347043" cy="841902"/>
      </dsp:txXfrm>
    </dsp:sp>
    <dsp:sp modelId="{7FF00D6E-03EF-364B-92B6-6784C3F52020}">
      <dsp:nvSpPr>
        <dsp:cNvPr id="0" name=""/>
        <dsp:cNvSpPr/>
      </dsp:nvSpPr>
      <dsp:spPr>
        <a:xfrm>
          <a:off x="4210975" y="381506"/>
          <a:ext cx="1683804" cy="84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>
              <a:latin typeface="Segoe ui"/>
              <a:cs typeface="Segoe ui"/>
            </a:rPr>
            <a:t>Through time humans have faced challenges </a:t>
          </a:r>
          <a:br>
            <a:rPr lang="en-US" sz="1000" b="1" i="0" kern="1200" dirty="0">
              <a:latin typeface="Segoe ui"/>
              <a:cs typeface="Segoe ui"/>
            </a:rPr>
          </a:br>
          <a:r>
            <a:rPr lang="en-US" sz="1000" b="1" i="0" kern="1200" dirty="0">
              <a:latin typeface="Segoe ui"/>
              <a:cs typeface="Segoe ui"/>
            </a:rPr>
            <a:t>and met needs by developing new systems and technologies.</a:t>
          </a:r>
          <a:endParaRPr lang="en-US" sz="1000" i="0" kern="1200" dirty="0">
            <a:latin typeface="Segoe ui"/>
            <a:cs typeface="Segoe ui"/>
          </a:endParaRPr>
        </a:p>
      </dsp:txBody>
      <dsp:txXfrm>
        <a:off x="4210975" y="381506"/>
        <a:ext cx="1683804" cy="841902"/>
      </dsp:txXfrm>
    </dsp:sp>
    <dsp:sp modelId="{20339133-82E4-9D4C-B417-3570C425486C}">
      <dsp:nvSpPr>
        <dsp:cNvPr id="0" name=""/>
        <dsp:cNvSpPr/>
      </dsp:nvSpPr>
      <dsp:spPr>
        <a:xfrm>
          <a:off x="4379355" y="1223408"/>
          <a:ext cx="168380" cy="63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426"/>
              </a:lnTo>
              <a:lnTo>
                <a:pt x="168380" y="631426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EAC0-B1C4-6D49-80CB-57D05D1EDCA6}">
      <dsp:nvSpPr>
        <dsp:cNvPr id="0" name=""/>
        <dsp:cNvSpPr/>
      </dsp:nvSpPr>
      <dsp:spPr>
        <a:xfrm>
          <a:off x="4547736" y="1433883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investigate technologies developed by Aboriginal </a:t>
          </a:r>
          <a:r>
            <a:rPr lang="en-US" sz="700" kern="1200" dirty="0" smtClean="0">
              <a:latin typeface="Segoe ui"/>
              <a:cs typeface="Segoe ui"/>
            </a:rPr>
            <a:t/>
          </a:r>
          <a:br>
            <a:rPr lang="en-US" sz="700" kern="1200" dirty="0" smtClean="0">
              <a:latin typeface="Segoe ui"/>
              <a:cs typeface="Segoe ui"/>
            </a:rPr>
          </a:br>
          <a:r>
            <a:rPr lang="en-US" sz="700" kern="1200" dirty="0" smtClean="0">
              <a:latin typeface="Segoe ui"/>
              <a:cs typeface="Segoe ui"/>
            </a:rPr>
            <a:t>people</a:t>
          </a:r>
          <a:endParaRPr lang="en-US" sz="700" kern="1200" dirty="0">
            <a:latin typeface="Segoe ui"/>
            <a:cs typeface="Segoe ui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C, GC</a:t>
          </a:r>
        </a:p>
      </dsp:txBody>
      <dsp:txXfrm>
        <a:off x="4547736" y="1433883"/>
        <a:ext cx="1347043" cy="841902"/>
      </dsp:txXfrm>
    </dsp:sp>
    <dsp:sp modelId="{54C2ECA0-5FFD-EF4C-BCA0-162FDBC6EA06}">
      <dsp:nvSpPr>
        <dsp:cNvPr id="0" name=""/>
        <dsp:cNvSpPr/>
      </dsp:nvSpPr>
      <dsp:spPr>
        <a:xfrm>
          <a:off x="4379355" y="1223408"/>
          <a:ext cx="168380" cy="168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804"/>
              </a:lnTo>
              <a:lnTo>
                <a:pt x="168380" y="1683804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7F6EC-9B3A-AC4A-AF62-C9644D63CAF6}">
      <dsp:nvSpPr>
        <dsp:cNvPr id="0" name=""/>
        <dsp:cNvSpPr/>
      </dsp:nvSpPr>
      <dsp:spPr>
        <a:xfrm>
          <a:off x="4547736" y="2486261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Egoe ui"/>
              <a:cs typeface="Egoe ui"/>
            </a:rPr>
            <a:t>describe early trading </a:t>
          </a:r>
          <a:r>
            <a:rPr lang="en-US" sz="700" kern="1200" dirty="0" smtClean="0">
              <a:latin typeface="Egoe ui"/>
              <a:cs typeface="Egoe ui"/>
            </a:rPr>
            <a:t/>
          </a:r>
          <a:br>
            <a:rPr lang="en-US" sz="700" kern="1200" dirty="0" smtClean="0">
              <a:latin typeface="Egoe ui"/>
              <a:cs typeface="Egoe ui"/>
            </a:rPr>
          </a:br>
          <a:r>
            <a:rPr lang="en-US" sz="700" kern="1200" dirty="0" smtClean="0">
              <a:latin typeface="Egoe ui"/>
              <a:cs typeface="Egoe ui"/>
            </a:rPr>
            <a:t>systems </a:t>
          </a:r>
          <a:r>
            <a:rPr lang="en-US" sz="700" kern="1200" dirty="0">
              <a:latin typeface="Egoe ui"/>
              <a:cs typeface="Egoe ui"/>
            </a:rPr>
            <a:t>of Aboriginal </a:t>
          </a:r>
          <a:r>
            <a:rPr lang="en-US" sz="700" kern="1200" dirty="0" smtClean="0">
              <a:latin typeface="Egoe ui"/>
              <a:cs typeface="Egoe ui"/>
            </a:rPr>
            <a:t/>
          </a:r>
          <a:br>
            <a:rPr lang="en-US" sz="700" kern="1200" dirty="0" smtClean="0">
              <a:latin typeface="Egoe ui"/>
              <a:cs typeface="Egoe ui"/>
            </a:rPr>
          </a:br>
          <a:r>
            <a:rPr lang="en-US" sz="700" kern="1200" dirty="0" smtClean="0">
              <a:latin typeface="Egoe ui"/>
              <a:cs typeface="Egoe ui"/>
            </a:rPr>
            <a:t>cultures in </a:t>
          </a:r>
          <a:r>
            <a:rPr lang="en-US" sz="700" kern="1200" dirty="0">
              <a:latin typeface="Egoe ui"/>
              <a:cs typeface="Egoe ui"/>
            </a:rPr>
            <a:t>BC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Egoe ui"/>
              <a:cs typeface="Egoe ui"/>
            </a:rPr>
            <a:t>C</a:t>
          </a:r>
        </a:p>
      </dsp:txBody>
      <dsp:txXfrm>
        <a:off x="4547736" y="2486261"/>
        <a:ext cx="1347043" cy="841902"/>
      </dsp:txXfrm>
    </dsp:sp>
    <dsp:sp modelId="{0A81D0CA-A289-BB49-91B2-6BA9B27E6124}">
      <dsp:nvSpPr>
        <dsp:cNvPr id="0" name=""/>
        <dsp:cNvSpPr/>
      </dsp:nvSpPr>
      <dsp:spPr>
        <a:xfrm>
          <a:off x="6315730" y="381506"/>
          <a:ext cx="1683804" cy="84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ts val="132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latin typeface="Segoe ui"/>
              <a:cs typeface="Segoe ui"/>
            </a:rPr>
            <a:t>Geography and way </a:t>
          </a:r>
          <a:r>
            <a:rPr lang="en-US" sz="1100" b="1" i="0" kern="1200" dirty="0" smtClean="0">
              <a:latin typeface="Segoe ui"/>
              <a:cs typeface="Segoe ui"/>
            </a:rPr>
            <a:t/>
          </a:r>
          <a:br>
            <a:rPr lang="en-US" sz="1100" b="1" i="0" kern="1200" dirty="0" smtClean="0">
              <a:latin typeface="Segoe ui"/>
              <a:cs typeface="Segoe ui"/>
            </a:rPr>
          </a:br>
          <a:r>
            <a:rPr lang="en-US" sz="1100" b="1" i="0" kern="1200" dirty="0" smtClean="0">
              <a:latin typeface="Segoe ui"/>
              <a:cs typeface="Segoe ui"/>
            </a:rPr>
            <a:t>of life </a:t>
          </a:r>
          <a:r>
            <a:rPr lang="en-US" sz="1100" b="1" i="0" kern="1200" dirty="0">
              <a:latin typeface="Segoe ui"/>
              <a:cs typeface="Segoe ui"/>
            </a:rPr>
            <a:t>affect one another.</a:t>
          </a:r>
          <a:endParaRPr lang="en-US" sz="1100" i="0" kern="1200" dirty="0">
            <a:latin typeface="Segoe ui"/>
            <a:cs typeface="Segoe ui"/>
          </a:endParaRPr>
        </a:p>
      </dsp:txBody>
      <dsp:txXfrm>
        <a:off x="6315730" y="381506"/>
        <a:ext cx="1683804" cy="841902"/>
      </dsp:txXfrm>
    </dsp:sp>
    <dsp:sp modelId="{228A8FF4-A1BD-1B4C-AC3C-D63EAB7777AE}">
      <dsp:nvSpPr>
        <dsp:cNvPr id="0" name=""/>
        <dsp:cNvSpPr/>
      </dsp:nvSpPr>
      <dsp:spPr>
        <a:xfrm>
          <a:off x="6484111" y="1223408"/>
          <a:ext cx="168380" cy="63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426"/>
              </a:lnTo>
              <a:lnTo>
                <a:pt x="168380" y="631426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DF057-9ECA-754E-A3FB-875E645D7D1F}">
      <dsp:nvSpPr>
        <dsp:cNvPr id="0" name=""/>
        <dsp:cNvSpPr/>
      </dsp:nvSpPr>
      <dsp:spPr>
        <a:xfrm>
          <a:off x="6652491" y="1433883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analyze Aboriginal peoples’ historic and contemporary relationship with the land and natural resources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C, CT, GC, SR, ES</a:t>
          </a:r>
        </a:p>
      </dsp:txBody>
      <dsp:txXfrm>
        <a:off x="6652491" y="1433883"/>
        <a:ext cx="1347043" cy="841902"/>
      </dsp:txXfrm>
    </dsp:sp>
    <dsp:sp modelId="{C05FF605-CDA0-354F-8398-E9A7993A131F}">
      <dsp:nvSpPr>
        <dsp:cNvPr id="0" name=""/>
        <dsp:cNvSpPr/>
      </dsp:nvSpPr>
      <dsp:spPr>
        <a:xfrm>
          <a:off x="6484111" y="1223408"/>
          <a:ext cx="168380" cy="168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804"/>
              </a:lnTo>
              <a:lnTo>
                <a:pt x="168380" y="1683804"/>
              </a:lnTo>
            </a:path>
          </a:pathLst>
        </a:custGeom>
        <a:noFill/>
        <a:ln w="50800" cap="flat" cmpd="sng" algn="ctr">
          <a:solidFill>
            <a:srgbClr val="D1634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12807-A07B-3244-88E3-5807FE04054E}">
      <dsp:nvSpPr>
        <dsp:cNvPr id="0" name=""/>
        <dsp:cNvSpPr/>
      </dsp:nvSpPr>
      <dsp:spPr>
        <a:xfrm>
          <a:off x="6652491" y="2486261"/>
          <a:ext cx="1347043" cy="84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Segoe ui"/>
              <a:cs typeface="Segoe ui"/>
            </a:rPr>
            <a:t>predict the impact of all Canadians </a:t>
          </a:r>
          <a:r>
            <a:rPr lang="en-US" sz="700" kern="1200" dirty="0" smtClean="0">
              <a:latin typeface="Segoe ui"/>
              <a:cs typeface="Segoe ui"/>
            </a:rPr>
            <a:t>adopting</a:t>
          </a:r>
          <a:br>
            <a:rPr lang="en-US" sz="700" kern="1200" dirty="0" smtClean="0">
              <a:latin typeface="Segoe ui"/>
              <a:cs typeface="Segoe ui"/>
            </a:rPr>
          </a:br>
          <a:r>
            <a:rPr lang="en-US" sz="700" kern="1200" dirty="0" smtClean="0">
              <a:latin typeface="Segoe ui"/>
              <a:cs typeface="Segoe ui"/>
            </a:rPr>
            <a:t>Aboriginal </a:t>
          </a:r>
          <a:r>
            <a:rPr lang="en-US" sz="700" kern="1200" dirty="0">
              <a:latin typeface="Segoe ui"/>
              <a:cs typeface="Segoe ui"/>
            </a:rPr>
            <a:t>world views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rgbClr val="0000FF"/>
              </a:solidFill>
              <a:latin typeface="Segoe ui"/>
              <a:cs typeface="Segoe ui"/>
            </a:rPr>
            <a:t>CI, GC, PR, ES</a:t>
          </a:r>
        </a:p>
      </dsp:txBody>
      <dsp:txXfrm>
        <a:off x="6652491" y="2486261"/>
        <a:ext cx="1347043" cy="84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9CBD-E287-4014-A812-DF31F83C4725}" type="datetimeFigureOut">
              <a:rPr lang="en-CA" smtClean="0"/>
              <a:pPr/>
              <a:t>2012-05-10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E9A8-72A6-4FD6-800E-902D9CFCA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561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241A03-858D-453F-BD23-C9D7D5BA014F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17ACCC-E0DB-4A3C-B1A7-AE5D3347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652428" lvl="1" indent="-38186541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A9589-0ACC-488F-9A32-605DBDA2DDC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opportunity to apply competencies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7ACCC-E0DB-4A3C-B1A7-AE5D33477E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3DEE7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14515-7481-CD4A-80C4-C83FDA5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945B9F-D2AF-43E5-B5E9-651A7ACC85DC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637F3-6C41-49BF-B5D5-5E2B3B1DC8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C635F2C-CB2D-47C9-88C8-2C8B048296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FB6486-4EE9-4630-B5A7-ECCE63DE6222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D3DEE7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64F486DD-38A5-4114-B729-EC3511973D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64DDAE5B-B07C-441A-8026-C23A427A74DC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58352A-0CA9-4B64-9B1C-1DDC92971702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72F5F-F262-4D7E-804A-65789B0E0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0F844C-3165-422D-B929-E81DEF36C4D2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34EAE5C-D216-4147-8236-7AA1305EB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0B2804-F491-4687-A734-C3FFEB1C51D4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A1F4755-25AD-4E4C-B769-01ADEFBF02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6E263D-017B-41D4-A27F-436BA9079D83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9667F3-EED5-46A0-A946-F2947F8AC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14515-7481-CD4A-80C4-C83FDA5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B75E3B-CD74-4701-B182-C120318E01B0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D8ECD341-9604-42E8-A398-2818ED91F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80AA1-18E5-405B-B021-88D6B1C08C00}" type="datetimeFigureOut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shade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672EFE-9661-4CC9-B8FA-20546F25B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rgbClr val="565F75"/>
          </a:solidFill>
          <a:latin typeface="Segoe ui"/>
          <a:ea typeface="+mj-ea"/>
          <a:cs typeface="Segoe u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548640" indent="-274320" algn="l" rtl="0" eaLnBrk="1" latinLnBrk="0" hangingPunct="1">
        <a:spcBef>
          <a:spcPct val="20000"/>
        </a:spcBef>
        <a:buClr>
          <a:srgbClr val="FF6100"/>
        </a:buClr>
        <a:buSzPct val="120000"/>
        <a:buFont typeface="Wingdings" charset="2"/>
        <a:buChar char="•"/>
        <a:defRPr kumimoji="0" sz="2200" kern="1200">
          <a:solidFill>
            <a:srgbClr val="565F75"/>
          </a:solidFill>
          <a:latin typeface="Segoe ui"/>
          <a:ea typeface="+mn-ea"/>
          <a:cs typeface="Segoe ui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Segoe ui"/>
          <a:ea typeface="+mn-ea"/>
          <a:cs typeface="Segoe ui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ean.goodman@gov.bc.ca" TargetMode="External"/><Relationship Id="rId2" Type="http://schemas.openxmlformats.org/officeDocument/2006/relationships/hyperlink" Target="mailto:nancy.walt@gov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ncy.walt@gov.bc.c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Segoe ui"/>
                <a:cs typeface="Segoe ui"/>
              </a:rPr>
              <a:t>Curriculum and Assessment </a:t>
            </a:r>
            <a:br>
              <a:rPr lang="en-US" dirty="0" smtClean="0">
                <a:solidFill>
                  <a:srgbClr val="000000"/>
                </a:solidFill>
                <a:latin typeface="Segoe ui"/>
                <a:cs typeface="Segoe ui"/>
              </a:rPr>
            </a:br>
            <a:r>
              <a:rPr lang="en-US" dirty="0" smtClean="0">
                <a:solidFill>
                  <a:srgbClr val="000000"/>
                </a:solidFill>
                <a:latin typeface="Segoe ui"/>
                <a:cs typeface="Segoe ui"/>
              </a:rPr>
              <a:t>Framework</a:t>
            </a:r>
            <a:endParaRPr lang="en-US" dirty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Working Session</a:t>
            </a:r>
            <a:endParaRPr lang="en-US" dirty="0"/>
          </a:p>
        </p:txBody>
      </p:sp>
      <p:pic>
        <p:nvPicPr>
          <p:cNvPr id="2" name="Picture 1" descr="deanpics02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33" y="3654454"/>
            <a:ext cx="1984860" cy="1984860"/>
          </a:xfrm>
          <a:prstGeom prst="rect">
            <a:avLst/>
          </a:prstGeom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7267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565F75"/>
                </a:solidFill>
              </a:rPr>
              <a:t/>
            </a:r>
            <a:br>
              <a:rPr lang="en-US" sz="3200" dirty="0" smtClean="0">
                <a:solidFill>
                  <a:srgbClr val="565F75"/>
                </a:solidFill>
              </a:rPr>
            </a:br>
            <a:r>
              <a:rPr lang="en-US" sz="3200" dirty="0" smtClean="0">
                <a:solidFill>
                  <a:srgbClr val="565F75"/>
                </a:solidFill>
              </a:rPr>
              <a:t>Cross-Curricular Competencies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75906"/>
            <a:ext cx="8503920" cy="37675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rgbClr val="D16349"/>
                </a:solidFill>
              </a:rPr>
              <a:t>•</a:t>
            </a:r>
            <a:r>
              <a:rPr lang="en-US" dirty="0" smtClean="0"/>
              <a:t> Communication</a:t>
            </a:r>
          </a:p>
          <a:p>
            <a:r>
              <a:rPr lang="en-US" dirty="0" smtClean="0"/>
              <a:t>Critical thinking</a:t>
            </a:r>
            <a:endParaRPr lang="en-US" dirty="0"/>
          </a:p>
          <a:p>
            <a:r>
              <a:rPr lang="en-US" dirty="0" smtClean="0"/>
              <a:t>Creative thinking and innovation</a:t>
            </a:r>
          </a:p>
          <a:p>
            <a:r>
              <a:rPr lang="en-US" dirty="0" smtClean="0"/>
              <a:t>Personal responsibility and well-being</a:t>
            </a:r>
          </a:p>
          <a:p>
            <a:r>
              <a:rPr lang="en-US" dirty="0" smtClean="0"/>
              <a:t>Social responsibility</a:t>
            </a:r>
          </a:p>
          <a:p>
            <a:endParaRPr lang="en-US" sz="1400" dirty="0"/>
          </a:p>
          <a:p>
            <a:pPr>
              <a:buSzPct val="60000"/>
              <a:buFont typeface="Lucida Grande"/>
              <a:buChar char="■"/>
            </a:pPr>
            <a:r>
              <a:rPr lang="en-US" dirty="0" smtClean="0">
                <a:solidFill>
                  <a:srgbClr val="000000"/>
                </a:solidFill>
              </a:rPr>
              <a:t>Continua developed by teams of teachers will support assessment and reporting</a:t>
            </a:r>
          </a:p>
        </p:txBody>
      </p:sp>
    </p:spTree>
    <p:extLst>
      <p:ext uri="{BB962C8B-B14F-4D97-AF65-F5344CB8AC3E}">
        <p14:creationId xmlns:p14="http://schemas.microsoft.com/office/powerpoint/2010/main" xmlns="" val="10857714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565F75"/>
                </a:solidFill>
              </a:rPr>
              <a:t>Curriculum Organizers</a:t>
            </a:r>
            <a:endParaRPr lang="en-US" dirty="0">
              <a:solidFill>
                <a:srgbClr val="565F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93394"/>
            <a:ext cx="8503920" cy="4321047"/>
          </a:xfrm>
        </p:spPr>
        <p:txBody>
          <a:bodyPr/>
          <a:lstStyle/>
          <a:p>
            <a:r>
              <a:rPr lang="en-US" dirty="0" smtClean="0"/>
              <a:t>Curriculum organizers identify the structure of </a:t>
            </a:r>
            <a:br>
              <a:rPr lang="en-US" dirty="0" smtClean="0"/>
            </a:br>
            <a:r>
              <a:rPr lang="en-US" dirty="0" smtClean="0"/>
              <a:t>the curriculum as it relates to the discipline(s) </a:t>
            </a:r>
            <a:br>
              <a:rPr lang="en-US" dirty="0" smtClean="0"/>
            </a:br>
            <a:r>
              <a:rPr lang="en-US" dirty="0" smtClean="0"/>
              <a:t>it is based upon</a:t>
            </a:r>
          </a:p>
          <a:p>
            <a:pPr marL="0" indent="0" algn="ctr">
              <a:spcBef>
                <a:spcPts val="1224"/>
              </a:spcBef>
              <a:buNone/>
            </a:pPr>
            <a:r>
              <a:rPr lang="en-US" sz="1550" b="1" dirty="0"/>
              <a:t>Identity, Society and Culture     Governance </a:t>
            </a:r>
            <a:r>
              <a:rPr lang="en-US" sz="1550" b="1" dirty="0" smtClean="0"/>
              <a:t>    Economy </a:t>
            </a:r>
            <a:r>
              <a:rPr lang="en-US" sz="1550" b="1" dirty="0"/>
              <a:t>&amp; </a:t>
            </a:r>
            <a:r>
              <a:rPr lang="en-US" sz="1550" b="1" dirty="0" smtClean="0"/>
              <a:t>Technology     Environment</a:t>
            </a:r>
            <a:endParaRPr lang="en-US" sz="1550" dirty="0"/>
          </a:p>
        </p:txBody>
      </p:sp>
      <p:pic>
        <p:nvPicPr>
          <p:cNvPr id="8" name="Picture 7" descr="deanpics02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63" y="4055386"/>
            <a:ext cx="7086600" cy="1597187"/>
          </a:xfrm>
          <a:prstGeom prst="rect">
            <a:avLst/>
          </a:prstGeom>
          <a:ln w="1016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7054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565F75"/>
                </a:solidFill>
              </a:rPr>
              <a:t>Competencies</a:t>
            </a:r>
            <a:endParaRPr lang="en-US" dirty="0">
              <a:solidFill>
                <a:srgbClr val="565F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86374"/>
            <a:ext cx="8503920" cy="1516304"/>
          </a:xfrm>
        </p:spPr>
        <p:txBody>
          <a:bodyPr/>
          <a:lstStyle/>
          <a:p>
            <a:r>
              <a:rPr lang="en-US" dirty="0"/>
              <a:t>Highlights that competencies are a key feature of </a:t>
            </a:r>
            <a:br>
              <a:rPr lang="en-US" dirty="0"/>
            </a:br>
            <a:r>
              <a:rPr lang="en-US" dirty="0"/>
              <a:t>the curriculum and </a:t>
            </a:r>
            <a:r>
              <a:rPr lang="en-US" dirty="0" smtClean="0"/>
              <a:t>make </a:t>
            </a:r>
            <a:r>
              <a:rPr lang="en-US" dirty="0"/>
              <a:t>clear what skills/processes of each competency </a:t>
            </a:r>
            <a:r>
              <a:rPr lang="en-US" dirty="0" smtClean="0"/>
              <a:t>are focused on that year.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32694432"/>
              </p:ext>
            </p:extLst>
          </p:nvPr>
        </p:nvGraphicFramePr>
        <p:xfrm>
          <a:off x="540385" y="3444395"/>
          <a:ext cx="8063230" cy="120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9111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565F75"/>
                </a:solidFill>
              </a:rPr>
              <a:t>Big Ideas and Learning Standards</a:t>
            </a:r>
            <a:endParaRPr lang="en-US" dirty="0">
              <a:solidFill>
                <a:srgbClr val="565F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970"/>
            <a:ext cx="8503920" cy="1647151"/>
          </a:xfrm>
        </p:spPr>
        <p:txBody>
          <a:bodyPr>
            <a:normAutofit/>
          </a:bodyPr>
          <a:lstStyle/>
          <a:p>
            <a:pPr>
              <a:lnSpc>
                <a:spcPts val="2740"/>
              </a:lnSpc>
            </a:pPr>
            <a:r>
              <a:rPr lang="en-US" sz="2300" dirty="0" smtClean="0"/>
              <a:t>Big Ideas identify the enduring understandings or universal truths of the area of learning; Learning standards describe what students are expected to understand and demonstrate</a:t>
            </a:r>
          </a:p>
          <a:p>
            <a:pPr>
              <a:lnSpc>
                <a:spcPts val="2840"/>
              </a:lnSpc>
            </a:pPr>
            <a:endParaRPr lang="en-US" sz="2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67249422"/>
              </p:ext>
            </p:extLst>
          </p:nvPr>
        </p:nvGraphicFramePr>
        <p:xfrm>
          <a:off x="552257" y="2558802"/>
          <a:ext cx="8001000" cy="370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37970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0822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565F75"/>
                </a:solidFill>
              </a:rPr>
              <a:t>Links</a:t>
            </a:r>
            <a:endParaRPr lang="en-US" dirty="0">
              <a:solidFill>
                <a:srgbClr val="565F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61566"/>
            <a:ext cx="8503920" cy="3552952"/>
          </a:xfrm>
        </p:spPr>
        <p:txBody>
          <a:bodyPr>
            <a:normAutofit/>
          </a:bodyPr>
          <a:lstStyle/>
          <a:p>
            <a:r>
              <a:rPr lang="en-US" dirty="0" smtClean="0"/>
              <a:t>Links provide additional information (written, visual, audio-visual) to clarify and support the curriculum, for example:</a:t>
            </a:r>
          </a:p>
          <a:p>
            <a:pPr lvl="1">
              <a:buSzPct val="80000"/>
              <a:buFont typeface="Lucida Grande"/>
              <a:buChar char="■"/>
            </a:pPr>
            <a:r>
              <a:rPr lang="en-US" dirty="0" smtClean="0">
                <a:solidFill>
                  <a:srgbClr val="000000"/>
                </a:solidFill>
              </a:rPr>
              <a:t>Example inquiries and cross-curricular projects</a:t>
            </a:r>
          </a:p>
          <a:p>
            <a:pPr lvl="1">
              <a:buSzPct val="80000"/>
              <a:buFont typeface="Lucida Grande"/>
              <a:buChar char="■"/>
            </a:pPr>
            <a:r>
              <a:rPr lang="en-US" dirty="0" smtClean="0">
                <a:solidFill>
                  <a:srgbClr val="000000"/>
                </a:solidFill>
              </a:rPr>
              <a:t>Demonstrations of learning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6" name="Picture 5" descr="deanpics02-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1" y="4255997"/>
            <a:ext cx="7086600" cy="1690562"/>
          </a:xfrm>
          <a:prstGeom prst="rect">
            <a:avLst/>
          </a:prstGeom>
          <a:ln w="1016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0830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65F75"/>
                </a:solidFill>
              </a:rPr>
              <a:t>Curriculum Feedback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62644"/>
            <a:ext cx="850392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Competencies</a:t>
            </a:r>
          </a:p>
          <a:p>
            <a:pPr lvl="1">
              <a:spcAft>
                <a:spcPts val="1200"/>
              </a:spcAft>
              <a:buSzPct val="100000"/>
              <a:buFont typeface="Lucida Grande"/>
              <a:buChar char="■"/>
            </a:pPr>
            <a:r>
              <a:rPr lang="en-US" sz="2000" dirty="0" smtClean="0">
                <a:solidFill>
                  <a:srgbClr val="000000"/>
                </a:solidFill>
              </a:rPr>
              <a:t>What is your reaction to the working list of competencies?</a:t>
            </a:r>
          </a:p>
          <a:p>
            <a:pPr eaLnBrk="1" hangingPunct="1"/>
            <a:r>
              <a:rPr lang="en-US" dirty="0" smtClean="0"/>
              <a:t>Curriculum Prototype</a:t>
            </a:r>
          </a:p>
          <a:p>
            <a:pPr lvl="1">
              <a:buSzPct val="100000"/>
              <a:buFont typeface="Lucida Grande"/>
              <a:buChar char="■"/>
            </a:pPr>
            <a:r>
              <a:rPr lang="en-US" sz="2000" dirty="0" smtClean="0">
                <a:solidFill>
                  <a:srgbClr val="000000"/>
                </a:solidFill>
              </a:rPr>
              <a:t>What questions or comments do you have about the prototype?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899" y="3985828"/>
            <a:ext cx="7086600" cy="1606738"/>
          </a:xfrm>
          <a:prstGeom prst="rect">
            <a:avLst/>
          </a:prstGeom>
          <a:ln w="1016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33" y="3654454"/>
            <a:ext cx="1984860" cy="1984860"/>
          </a:xfrm>
          <a:prstGeom prst="rect">
            <a:avLst/>
          </a:prstGeom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351650"/>
            <a:ext cx="8534400" cy="986594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800" dirty="0" smtClean="0">
                <a:solidFill>
                  <a:srgbClr val="565F75"/>
                </a:solidFill>
              </a:rPr>
              <a:t/>
            </a:r>
            <a:br>
              <a:rPr lang="en-US" sz="800" dirty="0" smtClean="0">
                <a:solidFill>
                  <a:srgbClr val="565F75"/>
                </a:solidFill>
              </a:rPr>
            </a:br>
            <a:r>
              <a:rPr lang="en-US" sz="2800" dirty="0" smtClean="0">
                <a:solidFill>
                  <a:srgbClr val="565F75"/>
                </a:solidFill>
              </a:rPr>
              <a:t>Proposed Directions for Assessment</a:t>
            </a:r>
            <a:br>
              <a:rPr lang="en-US" sz="2800" dirty="0" smtClean="0">
                <a:solidFill>
                  <a:srgbClr val="565F75"/>
                </a:solidFill>
              </a:rPr>
            </a:br>
            <a:endParaRPr lang="en-US" sz="2400" dirty="0" smtClean="0">
              <a:solidFill>
                <a:srgbClr val="7B9899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537287" y="1736406"/>
            <a:ext cx="7929380" cy="431443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CA" sz="2000" b="1" dirty="0" smtClean="0"/>
              <a:t>Student Assessment</a:t>
            </a:r>
          </a:p>
          <a:p>
            <a:pPr lvl="0">
              <a:buNone/>
            </a:pPr>
            <a:endParaRPr lang="en-CA" sz="2000" dirty="0" smtClean="0"/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Multiple approaches, emphasizing student self-assessment and assessment for learning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Developmental </a:t>
            </a:r>
            <a:r>
              <a:rPr lang="en-CA" sz="2200" dirty="0" smtClean="0"/>
              <a:t>continua and exemplars for cross-curricular competencies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Example demonstrations of learning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Refreshing existing performance standards</a:t>
            </a:r>
          </a:p>
          <a:p>
            <a:pPr>
              <a:lnSpc>
                <a:spcPts val="2440"/>
              </a:lnSpc>
              <a:spcAft>
                <a:spcPts val="1200"/>
              </a:spcAft>
            </a:pPr>
            <a:endParaRPr lang="en-CA" sz="2200" dirty="0" smtClean="0"/>
          </a:p>
          <a:p>
            <a:pPr lvl="0">
              <a:lnSpc>
                <a:spcPts val="2440"/>
              </a:lnSpc>
              <a:spcAft>
                <a:spcPts val="1200"/>
              </a:spcAft>
              <a:buNone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443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351650"/>
            <a:ext cx="8534400" cy="986594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800" dirty="0" smtClean="0">
                <a:solidFill>
                  <a:srgbClr val="565F75"/>
                </a:solidFill>
              </a:rPr>
              <a:t/>
            </a:r>
            <a:br>
              <a:rPr lang="en-US" sz="800" dirty="0" smtClean="0">
                <a:solidFill>
                  <a:srgbClr val="565F75"/>
                </a:solidFill>
              </a:rPr>
            </a:br>
            <a:r>
              <a:rPr lang="en-US" sz="2800" dirty="0" smtClean="0">
                <a:solidFill>
                  <a:srgbClr val="565F75"/>
                </a:solidFill>
              </a:rPr>
              <a:t>Proposed Directions for Assessment</a:t>
            </a:r>
            <a:br>
              <a:rPr lang="en-US" sz="2800" dirty="0" smtClean="0">
                <a:solidFill>
                  <a:srgbClr val="565F75"/>
                </a:solidFill>
              </a:rPr>
            </a:br>
            <a:endParaRPr lang="en-US" sz="2400" dirty="0" smtClean="0">
              <a:solidFill>
                <a:srgbClr val="7B9899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537287" y="1736406"/>
            <a:ext cx="7929380" cy="431443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CA" sz="1900" b="1" dirty="0" smtClean="0"/>
              <a:t>Large-Scale Assessment</a:t>
            </a:r>
          </a:p>
          <a:p>
            <a:pPr lvl="0">
              <a:buNone/>
            </a:pPr>
            <a:endParaRPr lang="en-CA" sz="1900" dirty="0" smtClean="0"/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1900" dirty="0" smtClean="0"/>
              <a:t>There will be provincial assessments at elementary and secondary grades—what they will look like is TBD.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1900" dirty="0" smtClean="0"/>
              <a:t>Will be designed to support learning.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1900" dirty="0" smtClean="0"/>
              <a:t>Incorporate a wider variety of formats than present, including performance tasks, structured inquiries, classroom-based assessments.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1900" dirty="0" smtClean="0"/>
              <a:t>In elementary, both foundation skills and competencies will be assessed.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1900" dirty="0" smtClean="0"/>
              <a:t>In secondary, increased emphasis on competencies and key areas of learning (will tie in to discussions on graduation requirements).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endParaRPr lang="en-CA" sz="1900" dirty="0" smtClean="0"/>
          </a:p>
          <a:p>
            <a:pPr>
              <a:lnSpc>
                <a:spcPts val="2440"/>
              </a:lnSpc>
              <a:spcAft>
                <a:spcPts val="1200"/>
              </a:spcAft>
            </a:pPr>
            <a:endParaRPr lang="en-CA" sz="1900" dirty="0" smtClean="0"/>
          </a:p>
          <a:p>
            <a:pPr lvl="0">
              <a:lnSpc>
                <a:spcPts val="2440"/>
              </a:lnSpc>
              <a:spcAft>
                <a:spcPts val="1200"/>
              </a:spcAft>
              <a:buNone/>
            </a:pPr>
            <a:endParaRPr lang="en-CA" sz="1900" dirty="0" smtClean="0"/>
          </a:p>
        </p:txBody>
      </p:sp>
    </p:spTree>
    <p:extLst>
      <p:ext uri="{BB962C8B-B14F-4D97-AF65-F5344CB8AC3E}">
        <p14:creationId xmlns:p14="http://schemas.microsoft.com/office/powerpoint/2010/main" xmlns="" val="16443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Communicating Student </a:t>
            </a:r>
            <a:b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Learning K-9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662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Reporting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33" y="3654454"/>
            <a:ext cx="1984860" cy="1984860"/>
          </a:xfrm>
          <a:prstGeom prst="rect">
            <a:avLst/>
          </a:prstGeom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36297"/>
            <a:ext cx="8534400" cy="7589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65F75"/>
                </a:solidFill>
                <a:ea typeface="+mj-ea"/>
                <a:cs typeface="+mj-cs"/>
              </a:rPr>
              <a:t>Purposes of the Regional Working  Session</a:t>
            </a:r>
            <a:endParaRPr lang="en-US" dirty="0">
              <a:solidFill>
                <a:srgbClr val="565F75"/>
              </a:solidFill>
              <a:ea typeface="+mj-ea"/>
              <a:cs typeface="+mj-cs"/>
            </a:endParaRPr>
          </a:p>
        </p:txBody>
      </p:sp>
      <p:sp>
        <p:nvSpPr>
          <p:cNvPr id="15362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796616"/>
            <a:ext cx="8503920" cy="3909885"/>
          </a:xfrm>
        </p:spPr>
        <p:txBody>
          <a:bodyPr/>
          <a:lstStyle/>
          <a:p>
            <a:pPr eaLnBrk="1" hangingPunct="1"/>
            <a:r>
              <a:rPr lang="en-US" dirty="0" smtClean="0"/>
              <a:t>Update on Curriculum and Assessment Framework</a:t>
            </a:r>
          </a:p>
          <a:p>
            <a:pPr eaLnBrk="1" hangingPunct="1"/>
            <a:r>
              <a:rPr lang="en-US" dirty="0" smtClean="0"/>
              <a:t>Get feedback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297" y="3467853"/>
            <a:ext cx="7086600" cy="2092655"/>
          </a:xfrm>
          <a:prstGeom prst="rect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8750"/>
            <a:ext cx="8534400" cy="986594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800" dirty="0" smtClean="0">
                <a:solidFill>
                  <a:srgbClr val="565F75"/>
                </a:solidFill>
              </a:rPr>
              <a:t/>
            </a:r>
            <a:br>
              <a:rPr lang="en-US" sz="800" dirty="0" smtClean="0">
                <a:solidFill>
                  <a:srgbClr val="565F75"/>
                </a:solidFill>
              </a:rPr>
            </a:br>
            <a:r>
              <a:rPr lang="en-US" sz="2800" dirty="0" smtClean="0">
                <a:solidFill>
                  <a:srgbClr val="565F75"/>
                </a:solidFill>
              </a:rPr>
              <a:t>Communicating Student Learning: </a:t>
            </a:r>
            <a:br>
              <a:rPr lang="en-US" sz="2800" dirty="0" smtClean="0">
                <a:solidFill>
                  <a:srgbClr val="565F75"/>
                </a:solidFill>
              </a:rPr>
            </a:br>
            <a:r>
              <a:rPr lang="en-US" sz="2800" dirty="0" smtClean="0">
                <a:solidFill>
                  <a:srgbClr val="565F75"/>
                </a:solidFill>
              </a:rPr>
              <a:t>Directions and Feedback </a:t>
            </a:r>
            <a:r>
              <a:rPr lang="en-US" sz="2800" dirty="0" smtClean="0">
                <a:solidFill>
                  <a:srgbClr val="565F75"/>
                </a:solidFill>
              </a:rPr>
              <a:t>to Date</a:t>
            </a:r>
            <a:endParaRPr lang="en-US" sz="2400" dirty="0" smtClean="0">
              <a:solidFill>
                <a:srgbClr val="7B9899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537287" y="1736406"/>
            <a:ext cx="7929380" cy="4314437"/>
          </a:xfrm>
        </p:spPr>
        <p:txBody>
          <a:bodyPr>
            <a:noAutofit/>
          </a:bodyPr>
          <a:lstStyle/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Shift from “reporting” to “communicating student learning”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Reporting </a:t>
            </a:r>
            <a:r>
              <a:rPr lang="en-CA" sz="2200" dirty="0" smtClean="0"/>
              <a:t>on cross-curricular competencies and areas of learning</a:t>
            </a:r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Ongoing communication with provincial guidelines and supports</a:t>
            </a:r>
            <a:endParaRPr lang="en-US" sz="2200" dirty="0" smtClean="0"/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US" sz="2200" dirty="0" smtClean="0"/>
              <a:t>Formal, written summative reporting at key times in the year</a:t>
            </a:r>
          </a:p>
          <a:p>
            <a:pPr lvl="0"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Clear performance standards-based language</a:t>
            </a:r>
            <a:endParaRPr lang="en-CA" sz="2200" dirty="0" smtClean="0"/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No letter </a:t>
            </a:r>
            <a:r>
              <a:rPr lang="en-CA" sz="2200" dirty="0" smtClean="0"/>
              <a:t>grades for </a:t>
            </a:r>
            <a:r>
              <a:rPr lang="en-CA" sz="2200" dirty="0" smtClean="0"/>
              <a:t>K-9</a:t>
            </a:r>
            <a:r>
              <a:rPr lang="en-CA" sz="2200" dirty="0" smtClean="0"/>
              <a:t>; varied views for Grades 10-12.</a:t>
            </a:r>
            <a:endParaRPr lang="en-CA" sz="2200" dirty="0" smtClean="0"/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CA" sz="2200" dirty="0" smtClean="0"/>
              <a:t>No percentages - </a:t>
            </a:r>
            <a:r>
              <a:rPr lang="en-CA" sz="2200" dirty="0" smtClean="0"/>
              <a:t>varied views </a:t>
            </a:r>
            <a:r>
              <a:rPr lang="en-CA" sz="2200" dirty="0" smtClean="0"/>
              <a:t/>
            </a:r>
            <a:br>
              <a:rPr lang="en-CA" sz="2200" dirty="0" smtClean="0"/>
            </a:br>
            <a:endParaRPr lang="en-CA" sz="2200" dirty="0" smtClean="0"/>
          </a:p>
          <a:p>
            <a:pPr>
              <a:lnSpc>
                <a:spcPts val="2440"/>
              </a:lnSpc>
              <a:spcAft>
                <a:spcPts val="1200"/>
              </a:spcAft>
              <a:buNone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443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HOW TO PERSONALIZE BC’S GRAD PROGRAM?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Need your input!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721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Graduation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33" y="3654454"/>
            <a:ext cx="1984860" cy="1984860"/>
          </a:xfrm>
          <a:prstGeom prst="rect">
            <a:avLst/>
          </a:prstGeom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565F75"/>
                </a:solidFill>
              </a:rPr>
              <a:t>Current Grad Requirements 2011/2012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814387" y="1596315"/>
            <a:ext cx="8503920" cy="3506425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spcAft>
                <a:spcPts val="500"/>
              </a:spcAft>
            </a:pPr>
            <a:r>
              <a:rPr lang="en-US" dirty="0"/>
              <a:t>48 credits from required courses </a:t>
            </a:r>
            <a:endParaRPr lang="en-US" sz="1200" dirty="0"/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Planning 10</a:t>
            </a:r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Language Arts </a:t>
            </a:r>
            <a:r>
              <a:rPr lang="en-US" sz="1200" dirty="0" smtClean="0"/>
              <a:t>10*</a:t>
            </a:r>
            <a:endParaRPr lang="en-US" sz="1200" dirty="0"/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Language Arts 11</a:t>
            </a:r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Language Arts </a:t>
            </a:r>
            <a:r>
              <a:rPr lang="en-US" sz="1200" dirty="0" smtClean="0"/>
              <a:t>12*</a:t>
            </a:r>
            <a:endParaRPr lang="en-US" sz="1200" dirty="0"/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Mathematics </a:t>
            </a:r>
            <a:r>
              <a:rPr lang="en-US" sz="1200" dirty="0" smtClean="0"/>
              <a:t>10*</a:t>
            </a:r>
            <a:endParaRPr lang="en-US" sz="1200" dirty="0"/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Mathematics 11 or 12</a:t>
            </a:r>
          </a:p>
          <a:p>
            <a:pPr marL="1255713" lvl="1" indent="-22860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Fine Arts and/or Applied Skills 10, 11 or </a:t>
            </a:r>
            <a:r>
              <a:rPr lang="en-US" sz="1200" dirty="0" smtClean="0"/>
              <a:t>12</a:t>
            </a:r>
          </a:p>
          <a:p>
            <a:pPr>
              <a:lnSpc>
                <a:spcPts val="372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28 </a:t>
            </a:r>
            <a:r>
              <a:rPr lang="en-US" dirty="0"/>
              <a:t>credits from elective courses, </a:t>
            </a:r>
            <a:r>
              <a:rPr lang="en-US" dirty="0" smtClean="0"/>
              <a:t>and</a:t>
            </a:r>
            <a:endParaRPr lang="en-US" sz="800" dirty="0"/>
          </a:p>
          <a:p>
            <a:pPr>
              <a:lnSpc>
                <a:spcPts val="2000"/>
              </a:lnSpc>
            </a:pPr>
            <a:r>
              <a:rPr lang="en-US" dirty="0"/>
              <a:t>4 credits from Graduation Transitions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7116" y="2059295"/>
            <a:ext cx="2423219" cy="15925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6100"/>
              </a:buClr>
              <a:buSzPct val="120000"/>
              <a:buFont typeface="Wingdings" charset="2"/>
              <a:buChar char="•"/>
              <a:defRPr kumimoji="0" sz="2200" kern="1200">
                <a:solidFill>
                  <a:srgbClr val="565F75"/>
                </a:solidFill>
                <a:latin typeface="Segoe ui"/>
                <a:ea typeface="+mn-ea"/>
                <a:cs typeface="Segoe ui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222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de-DE" sz="1200" dirty="0" smtClean="0"/>
              <a:t>Social </a:t>
            </a:r>
            <a:r>
              <a:rPr lang="de-DE" sz="1200" dirty="0"/>
              <a:t>Studies 10</a:t>
            </a:r>
            <a:endParaRPr lang="en-US" sz="1200" dirty="0"/>
          </a:p>
          <a:p>
            <a:pPr marL="452438" lvl="1" indent="-2222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Social Studies </a:t>
            </a:r>
            <a:r>
              <a:rPr lang="en-US" sz="1200" dirty="0" smtClean="0"/>
              <a:t>11* or </a:t>
            </a:r>
            <a:r>
              <a:rPr lang="en-US" sz="1200" dirty="0"/>
              <a:t>12</a:t>
            </a:r>
          </a:p>
          <a:p>
            <a:pPr marL="452438" lvl="1" indent="-2222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Science </a:t>
            </a:r>
            <a:r>
              <a:rPr lang="en-US" sz="1200" dirty="0" smtClean="0"/>
              <a:t>10*</a:t>
            </a:r>
            <a:endParaRPr lang="en-US" sz="1200" dirty="0"/>
          </a:p>
          <a:p>
            <a:pPr marL="452438" lvl="1" indent="-2222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a Science 11 or 12</a:t>
            </a:r>
          </a:p>
          <a:p>
            <a:pPr marL="452438" lvl="1" indent="-2222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200" dirty="0"/>
              <a:t>Physical Education 10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5439" y="4684485"/>
            <a:ext cx="7544827" cy="127453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6100"/>
              </a:buClr>
              <a:buSzPct val="120000"/>
              <a:buFont typeface="Wingdings" charset="2"/>
              <a:buChar char="•"/>
              <a:defRPr kumimoji="0" sz="2200" kern="1200">
                <a:solidFill>
                  <a:srgbClr val="565F75"/>
                </a:solidFill>
                <a:latin typeface="Segoe ui"/>
                <a:ea typeface="+mn-ea"/>
                <a:cs typeface="Segoe ui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565F75"/>
                </a:solidFill>
              </a:rPr>
              <a:t>80 Credits Total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Of the 80 credits for graduation, at least 16 must be at the Grade 12 level, including a Grade 12 Language Arts course. Others may be required or elective courses.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387" y="5756358"/>
            <a:ext cx="7586604" cy="36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latin typeface="Segoe ui"/>
                <a:ea typeface="+mn-ea"/>
                <a:cs typeface="Segoe ui"/>
              </a:rPr>
              <a:t>5 required exams </a:t>
            </a:r>
            <a:r>
              <a:rPr lang="en-US" sz="1600" dirty="0" smtClean="0">
                <a:latin typeface="Segoe ui"/>
                <a:ea typeface="+mn-ea"/>
                <a:cs typeface="Segoe ui"/>
              </a:rPr>
              <a:t>(in courses noted by </a:t>
            </a:r>
            <a:r>
              <a:rPr lang="en-US" sz="1600" dirty="0" smtClean="0">
                <a:solidFill>
                  <a:srgbClr val="000000"/>
                </a:solidFill>
                <a:latin typeface="Segoe ui"/>
                <a:ea typeface="+mn-ea"/>
                <a:cs typeface="Segoe ui"/>
              </a:rPr>
              <a:t>*)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565F75"/>
                </a:solidFill>
              </a:rPr>
              <a:t>Adult Grad </a:t>
            </a:r>
            <a:r>
              <a:rPr lang="en-US" dirty="0">
                <a:solidFill>
                  <a:srgbClr val="565F75"/>
                </a:solidFill>
              </a:rPr>
              <a:t>Requirements 2011/2012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814387" y="1596315"/>
            <a:ext cx="8503920" cy="3506425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20 </a:t>
            </a:r>
            <a:r>
              <a:rPr lang="en-US" dirty="0"/>
              <a:t>credits from required courses </a:t>
            </a:r>
            <a:endParaRPr lang="en-US" sz="1200" dirty="0"/>
          </a:p>
          <a:p>
            <a:pPr marL="1312863" lvl="1" indent="-2857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400" dirty="0" smtClean="0"/>
              <a:t>a </a:t>
            </a:r>
            <a:r>
              <a:rPr lang="en-US" sz="1400" dirty="0"/>
              <a:t>Language Arts </a:t>
            </a:r>
            <a:r>
              <a:rPr lang="en-US" sz="1400" dirty="0" smtClean="0"/>
              <a:t>12*</a:t>
            </a:r>
            <a:endParaRPr lang="en-US" sz="1400" dirty="0"/>
          </a:p>
          <a:p>
            <a:pPr marL="1312863" lvl="1" indent="-2857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400" dirty="0" smtClean="0"/>
              <a:t>a </a:t>
            </a:r>
            <a:r>
              <a:rPr lang="en-US" sz="1400" dirty="0"/>
              <a:t>Mathematics 11 or </a:t>
            </a:r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3588" y="2123510"/>
            <a:ext cx="2917177" cy="15925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6100"/>
              </a:buClr>
              <a:buSzPct val="120000"/>
              <a:buFont typeface="Wingdings" charset="2"/>
              <a:buChar char="•"/>
              <a:defRPr kumimoji="0" sz="2200" kern="1200">
                <a:solidFill>
                  <a:srgbClr val="565F75"/>
                </a:solidFill>
                <a:latin typeface="Segoe ui"/>
                <a:ea typeface="+mn-ea"/>
                <a:cs typeface="Segoe ui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1" indent="-2857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400" dirty="0" smtClean="0"/>
              <a:t>a </a:t>
            </a:r>
            <a:r>
              <a:rPr lang="en-US" sz="1400" dirty="0"/>
              <a:t>Social Studies </a:t>
            </a:r>
            <a:r>
              <a:rPr lang="en-US" sz="1400" dirty="0" smtClean="0"/>
              <a:t>11* or </a:t>
            </a:r>
            <a:r>
              <a:rPr lang="en-US" sz="1400" dirty="0"/>
              <a:t>12</a:t>
            </a:r>
          </a:p>
          <a:p>
            <a:pPr marL="515938" lvl="1" indent="-2857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400" dirty="0" smtClean="0"/>
              <a:t>And two Grade 12 level </a:t>
            </a:r>
          </a:p>
          <a:p>
            <a:pPr marL="230188" lvl="1" indent="0">
              <a:lnSpc>
                <a:spcPts val="1440"/>
              </a:lnSpc>
              <a:spcBef>
                <a:spcPts val="300"/>
              </a:spcBef>
              <a:spcAft>
                <a:spcPts val="600"/>
              </a:spcAft>
              <a:buSzPct val="100000"/>
              <a:buNone/>
              <a:tabLst>
                <a:tab pos="4173538" algn="l"/>
              </a:tabLst>
            </a:pPr>
            <a:r>
              <a:rPr lang="en-US" sz="1400" b="1" dirty="0" smtClean="0"/>
              <a:t>     OR</a:t>
            </a:r>
          </a:p>
          <a:p>
            <a:pPr marL="515938" lvl="1" indent="-285750">
              <a:lnSpc>
                <a:spcPts val="144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■"/>
              <a:tabLst>
                <a:tab pos="4173538" algn="l"/>
              </a:tabLst>
            </a:pPr>
            <a:r>
              <a:rPr lang="en-US" sz="1400" dirty="0" smtClean="0"/>
              <a:t>3 Grade 12 level ministry authorized courses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4387" y="3437834"/>
            <a:ext cx="7655879" cy="222154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6100"/>
              </a:buClr>
              <a:buSzPct val="120000"/>
              <a:buFont typeface="Wingdings" charset="2"/>
              <a:buChar char="•"/>
              <a:defRPr kumimoji="0" sz="2200" kern="1200">
                <a:solidFill>
                  <a:srgbClr val="565F75"/>
                </a:solidFill>
                <a:latin typeface="Segoe ui"/>
                <a:ea typeface="+mn-ea"/>
                <a:cs typeface="Segoe ui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565F75"/>
                </a:solidFill>
              </a:rPr>
              <a:t>20 Credits Total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565F75"/>
                </a:solidFill>
              </a:rPr>
              <a:t>Only Ministry authorized courses allowed, </a:t>
            </a:r>
            <a:br>
              <a:rPr lang="en-US" b="1" dirty="0" smtClean="0">
                <a:solidFill>
                  <a:srgbClr val="565F75"/>
                </a:solidFill>
              </a:rPr>
            </a:br>
            <a:r>
              <a:rPr lang="en-US" b="1" dirty="0" smtClean="0">
                <a:solidFill>
                  <a:srgbClr val="565F75"/>
                </a:solidFill>
              </a:rPr>
              <a:t>no BAA, IDS,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387" y="4701467"/>
            <a:ext cx="7586604" cy="68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700" dirty="0" smtClean="0">
              <a:latin typeface="Segoe ui"/>
              <a:ea typeface="+mn-ea"/>
              <a:cs typeface="Segoe ui"/>
            </a:endParaRPr>
          </a:p>
          <a:p>
            <a:pPr marL="274320" indent="-27432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rgbClr val="000000"/>
                </a:solidFill>
                <a:latin typeface="Segoe ui"/>
                <a:ea typeface="+mn-ea"/>
                <a:cs typeface="Segoe ui"/>
              </a:rPr>
              <a:t>Language Arts 12 exams are optional  </a:t>
            </a:r>
            <a:endParaRPr lang="en-US" sz="1600" dirty="0" smtClean="0">
              <a:solidFill>
                <a:srgbClr val="000000"/>
              </a:solidFill>
              <a:latin typeface="Segoe ui"/>
              <a:ea typeface="+mn-ea"/>
              <a:cs typeface="Segoe u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65F75"/>
                </a:solidFill>
              </a:rPr>
              <a:t>Graduation Feedback Received to Date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537286" y="1736406"/>
            <a:ext cx="8181816" cy="43144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sz="2300" dirty="0" smtClean="0"/>
              <a:t>Graduation based on a demonstration of competencies rather than course completion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sz="2300" dirty="0" smtClean="0"/>
              <a:t>A final, competency-based exit assessment required for graduation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sz="2300" dirty="0" smtClean="0"/>
              <a:t>A  project-based, cross-curricular capstone project required for graduation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sz="2300" dirty="0" smtClean="0"/>
              <a:t>Demonstration of learning through a collection of learner’s work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sz="2300" dirty="0" smtClean="0"/>
              <a:t>A focus on the community – involving learners in the community, and preparing them for life after K-12</a:t>
            </a:r>
          </a:p>
          <a:p>
            <a:endParaRPr lang="en-CA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443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65F75"/>
                </a:solidFill>
              </a:rPr>
              <a:t>Graduation Feedback Received to Date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537287" y="1804140"/>
            <a:ext cx="7929380" cy="43370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Extend opportunities for external credentials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Choice and flexibility for learners to meet graduation requirements, including academic and non-academic options/pathways (e.g., trades, technology)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Graduation as a minimum standard.  Learners would be able to go beyond graduation to meet personal goals, e.g., advanced math for university prep, trades training</a:t>
            </a:r>
          </a:p>
          <a:p>
            <a:pPr>
              <a:lnSpc>
                <a:spcPts val="266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dirty="0" smtClean="0"/>
              <a:t>Move away from grade 10 and 11 examinations in their current form.</a:t>
            </a:r>
          </a:p>
          <a:p>
            <a:endParaRPr lang="en-CA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443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752" y="345594"/>
            <a:ext cx="85344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565F75"/>
                </a:solidFill>
              </a:rPr>
              <a:t>Response to Assessment, Reporting, </a:t>
            </a:r>
            <a:br>
              <a:rPr lang="en-US" sz="2800" dirty="0" smtClean="0">
                <a:solidFill>
                  <a:srgbClr val="565F75"/>
                </a:solidFill>
              </a:rPr>
            </a:br>
            <a:r>
              <a:rPr lang="en-US" sz="2800" dirty="0" smtClean="0">
                <a:solidFill>
                  <a:srgbClr val="565F75"/>
                </a:solidFill>
              </a:rPr>
              <a:t>and Graduation Feedback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706622" y="1804140"/>
            <a:ext cx="7974535" cy="4385929"/>
          </a:xfrm>
        </p:spPr>
        <p:txBody>
          <a:bodyPr>
            <a:normAutofit/>
          </a:bodyPr>
          <a:lstStyle/>
          <a:p>
            <a:r>
              <a:rPr lang="en-CA" sz="2500" dirty="0" smtClean="0"/>
              <a:t>What resonates with you about feedback received </a:t>
            </a:r>
            <a:br>
              <a:rPr lang="en-CA" sz="2500" dirty="0" smtClean="0"/>
            </a:br>
            <a:r>
              <a:rPr lang="en-CA" sz="2500" dirty="0" smtClean="0"/>
              <a:t>to date?</a:t>
            </a:r>
          </a:p>
          <a:p>
            <a:pPr lvl="2">
              <a:buClr>
                <a:srgbClr val="FF6600"/>
              </a:buClr>
              <a:buFont typeface="Wingdings" pitchFamily="2" charset="2"/>
              <a:buChar char="§"/>
            </a:pPr>
            <a:r>
              <a:rPr lang="en-CA" sz="2200" dirty="0" smtClean="0"/>
              <a:t>What works in your context?</a:t>
            </a:r>
          </a:p>
          <a:p>
            <a:pPr lvl="2">
              <a:buClr>
                <a:srgbClr val="FF6600"/>
              </a:buClr>
              <a:buFont typeface="Wingdings" pitchFamily="2" charset="2"/>
              <a:buChar char="§"/>
            </a:pPr>
            <a:r>
              <a:rPr lang="en-CA" sz="2200" dirty="0" smtClean="0"/>
              <a:t>What would you change?</a:t>
            </a:r>
          </a:p>
          <a:p>
            <a:pPr lvl="2">
              <a:spcAft>
                <a:spcPts val="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CA" sz="2200" dirty="0" smtClean="0"/>
              <a:t>How would you change it</a:t>
            </a:r>
            <a:r>
              <a:rPr lang="en-CA" sz="2400" dirty="0" smtClean="0"/>
              <a:t>?</a:t>
            </a:r>
            <a:endParaRPr lang="en-CA" dirty="0" smtClean="0"/>
          </a:p>
          <a:p>
            <a:pPr>
              <a:spcAft>
                <a:spcPts val="800"/>
              </a:spcAft>
            </a:pPr>
            <a:r>
              <a:rPr lang="en-CA" sz="2500" dirty="0" smtClean="0"/>
              <a:t>To what extent would the proposed changes clear </a:t>
            </a:r>
            <a:br>
              <a:rPr lang="en-CA" sz="2500" dirty="0" smtClean="0"/>
            </a:br>
            <a:r>
              <a:rPr lang="en-CA" sz="2500" dirty="0" smtClean="0"/>
              <a:t>the pathway for innovation in your district?</a:t>
            </a:r>
          </a:p>
          <a:p>
            <a:r>
              <a:rPr lang="en-CA" sz="2500" dirty="0" smtClean="0"/>
              <a:t>Do you have any other advice in these areas?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443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Continuous ongoing process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Further opportunities to be involved</a:t>
            </a:r>
          </a:p>
        </p:txBody>
      </p:sp>
      <p:sp>
        <p:nvSpPr>
          <p:cNvPr id="327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Wrap-up: Next Steps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33" y="3670426"/>
            <a:ext cx="1984860" cy="1984860"/>
          </a:xfrm>
          <a:prstGeom prst="rect">
            <a:avLst/>
          </a:prstGeom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Further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63638" indent="-273050"/>
            <a:endParaRPr lang="en-CA" dirty="0" smtClean="0"/>
          </a:p>
          <a:p>
            <a:pPr marL="1163638" indent="-273050"/>
            <a:endParaRPr lang="en-CA" dirty="0" smtClean="0"/>
          </a:p>
          <a:p>
            <a:pPr marL="1163638" indent="-273050">
              <a:spcBef>
                <a:spcPts val="48"/>
              </a:spcBef>
            </a:pPr>
            <a:r>
              <a:rPr lang="en-CA" b="1" dirty="0" smtClean="0"/>
              <a:t>Nancy Walt</a:t>
            </a:r>
          </a:p>
          <a:p>
            <a:pPr marL="1435100" indent="-273050">
              <a:spcBef>
                <a:spcPts val="48"/>
              </a:spcBef>
              <a:buNone/>
            </a:pPr>
            <a:r>
              <a:rPr lang="en-CA" dirty="0" smtClean="0">
                <a:hlinkClick r:id="rId2"/>
              </a:rPr>
              <a:t>nancy.walt@gov.bc.ca</a:t>
            </a:r>
            <a:endParaRPr lang="en-CA" dirty="0" smtClean="0"/>
          </a:p>
          <a:p>
            <a:pPr marL="1163638" indent="-273050">
              <a:spcBef>
                <a:spcPts val="48"/>
              </a:spcBef>
            </a:pPr>
            <a:endParaRPr lang="en-CA" dirty="0" smtClean="0"/>
          </a:p>
          <a:p>
            <a:pPr marL="1163638" indent="-273050">
              <a:spcBef>
                <a:spcPts val="48"/>
              </a:spcBef>
            </a:pPr>
            <a:r>
              <a:rPr lang="en-CA" b="1" dirty="0" smtClean="0"/>
              <a:t>Dean Goodman</a:t>
            </a:r>
          </a:p>
          <a:p>
            <a:pPr marL="1435100" indent="-273050">
              <a:spcBef>
                <a:spcPts val="48"/>
              </a:spcBef>
              <a:buNone/>
            </a:pPr>
            <a:r>
              <a:rPr lang="en-CA" dirty="0" smtClean="0">
                <a:hlinkClick r:id="rId3"/>
              </a:rPr>
              <a:t>dean.goodman@gov.bc.ca</a:t>
            </a:r>
            <a:endParaRPr lang="en-CA" dirty="0" smtClean="0">
              <a:hlinkClick r:id="rId4"/>
            </a:endParaRP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68977"/>
          </a:xfrm>
        </p:spPr>
        <p:txBody>
          <a:bodyPr/>
          <a:lstStyle/>
          <a:p>
            <a:pPr eaLnBrk="1" hangingPunct="1"/>
            <a:r>
              <a:rPr lang="en-US" dirty="0" smtClean="0"/>
              <a:t>Stay Engaged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8323" y="5568950"/>
            <a:ext cx="6498780" cy="45262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b="1" kern="1200">
                <a:solidFill>
                  <a:schemeClr val="accent1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cs-CZ" sz="3200" dirty="0" smtClean="0">
                <a:solidFill>
                  <a:srgbClr val="565F75"/>
                </a:solidFill>
              </a:rPr>
              <a:t>bcedplan.ca</a:t>
            </a:r>
            <a:endParaRPr lang="en-US" sz="3200" dirty="0" smtClean="0">
              <a:solidFill>
                <a:srgbClr val="565F75"/>
              </a:solidFill>
            </a:endParaRPr>
          </a:p>
        </p:txBody>
      </p:sp>
      <p:pic>
        <p:nvPicPr>
          <p:cNvPr id="4" name="Picture 3" descr="Screen shot 2012-02-27 at 4.44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414" y="2133600"/>
            <a:ext cx="1143000" cy="990600"/>
          </a:xfrm>
          <a:prstGeom prst="rect">
            <a:avLst/>
          </a:prstGeom>
        </p:spPr>
      </p:pic>
      <p:pic>
        <p:nvPicPr>
          <p:cNvPr id="3" name="Picture 2" descr="Screen shot 2012-02-27 at 4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322" y="1470466"/>
            <a:ext cx="6498781" cy="38608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006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65F75"/>
                </a:solidFill>
              </a:rPr>
              <a:t>Context for the Work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96615"/>
            <a:ext cx="8503920" cy="3909885"/>
          </a:xfrm>
        </p:spPr>
        <p:txBody>
          <a:bodyPr/>
          <a:lstStyle/>
          <a:p>
            <a:pPr eaLnBrk="1" hangingPunct="1"/>
            <a:r>
              <a:rPr lang="en-US" dirty="0" smtClean="0"/>
              <a:t>Need for changes to curriculum and assessment</a:t>
            </a:r>
          </a:p>
          <a:p>
            <a:pPr eaLnBrk="1" hangingPunct="1"/>
            <a:r>
              <a:rPr lang="en-US" dirty="0" smtClean="0"/>
              <a:t>Actions to date</a:t>
            </a:r>
          </a:p>
          <a:p>
            <a:pPr eaLnBrk="1" hangingPunct="1"/>
            <a:r>
              <a:rPr lang="en-US" dirty="0" smtClean="0"/>
              <a:t>Where we are now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4" descr="deanpics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333" y="3747208"/>
            <a:ext cx="7085460" cy="1864207"/>
          </a:xfrm>
          <a:prstGeom prst="rect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Context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Competencies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Phases K-12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Prototype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Curriculum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33" y="4147568"/>
            <a:ext cx="1984860" cy="1984860"/>
          </a:xfrm>
          <a:prstGeom prst="rect">
            <a:avLst/>
          </a:prstGeom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Size: create space to allow creative uses</a:t>
            </a:r>
          </a:p>
          <a:p>
            <a:r>
              <a:rPr lang="en-US" dirty="0" smtClean="0"/>
              <a:t>Nature: focus on competencies and concepts </a:t>
            </a:r>
          </a:p>
          <a:p>
            <a:r>
              <a:rPr lang="en-US" dirty="0" smtClean="0"/>
              <a:t>Organization: standards for areas of learning</a:t>
            </a:r>
          </a:p>
          <a:p>
            <a:r>
              <a:rPr lang="en-US" dirty="0" smtClean="0"/>
              <a:t>How curriculum is experienced: </a:t>
            </a:r>
          </a:p>
          <a:p>
            <a:pPr lvl="1">
              <a:buSzPct val="70000"/>
              <a:buFont typeface="Lucida Grande"/>
              <a:buChar char="■"/>
            </a:pPr>
            <a:r>
              <a:rPr lang="en-US" sz="2400" dirty="0">
                <a:solidFill>
                  <a:schemeClr val="tx1"/>
                </a:solidFill>
              </a:rPr>
              <a:t>standards combined and integrated in various </a:t>
            </a:r>
            <a:r>
              <a:rPr lang="en-US" sz="2400" dirty="0" smtClean="0">
                <a:solidFill>
                  <a:schemeClr val="tx1"/>
                </a:solidFill>
              </a:rPr>
              <a:t>ways</a:t>
            </a:r>
          </a:p>
          <a:p>
            <a:pPr lvl="1">
              <a:buSzPct val="70000"/>
              <a:buFont typeface="Lucida Grande"/>
              <a:buChar char="■"/>
            </a:pPr>
            <a:r>
              <a:rPr lang="en-US" sz="2400" dirty="0" smtClean="0">
                <a:solidFill>
                  <a:schemeClr val="tx1"/>
                </a:solidFill>
              </a:rPr>
              <a:t>courses if necessary, but not necessarily courses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3994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65F75"/>
                </a:solidFill>
              </a:rPr>
              <a:t>Three Phases of Learning</a:t>
            </a:r>
            <a:endParaRPr lang="en-US" dirty="0">
              <a:solidFill>
                <a:srgbClr val="565F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00222"/>
            <a:ext cx="8503920" cy="2248857"/>
          </a:xfrm>
        </p:spPr>
        <p:txBody>
          <a:bodyPr/>
          <a:lstStyle/>
          <a:p>
            <a:pPr>
              <a:lnSpc>
                <a:spcPts val="3240"/>
              </a:lnSpc>
            </a:pPr>
            <a:r>
              <a:rPr lang="en-US" dirty="0" smtClean="0"/>
              <a:t>Foundation Years: K-5? </a:t>
            </a:r>
          </a:p>
          <a:p>
            <a:pPr>
              <a:lnSpc>
                <a:spcPts val="3240"/>
              </a:lnSpc>
            </a:pPr>
            <a:r>
              <a:rPr lang="en-US" dirty="0" smtClean="0"/>
              <a:t>Middle Years: 6-9? 6-10?</a:t>
            </a:r>
          </a:p>
          <a:p>
            <a:pPr>
              <a:lnSpc>
                <a:spcPts val="3240"/>
              </a:lnSpc>
            </a:pPr>
            <a:r>
              <a:rPr lang="en-US" dirty="0" smtClean="0"/>
              <a:t>Graduation Years: 10-12? 11-12?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969" y="3677564"/>
            <a:ext cx="7086600" cy="2106827"/>
          </a:xfrm>
          <a:prstGeom prst="rect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7215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422" y="259931"/>
            <a:ext cx="8588804" cy="5971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996" y="188640"/>
            <a:ext cx="1120050" cy="3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-Science – Year 7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885" y="-570758"/>
            <a:ext cx="9352859" cy="79049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8640"/>
            <a:ext cx="1120050" cy="361348"/>
          </a:xfrm>
          <a:prstGeom prst="rect">
            <a:avLst/>
          </a:prstGeom>
        </p:spPr>
      </p:pic>
      <p:pic>
        <p:nvPicPr>
          <p:cNvPr id="5" name="Picture 4" descr="Screen shot 2012-04-02 at 4.04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636" y="2851149"/>
            <a:ext cx="307975" cy="1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"/>
                <a:cs typeface="Segoe UI"/>
              </a:rPr>
              <a:t>Scientific Inquiry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"/>
                <a:cs typeface="Segoe UI"/>
              </a:rPr>
              <a:t>Social Sciences</a:t>
            </a:r>
            <a:endParaRPr lang="en-US" dirty="0">
              <a:latin typeface="Segoe UI"/>
              <a:cs typeface="Segoe UI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865654519"/>
              </p:ext>
            </p:extLst>
          </p:nvPr>
        </p:nvGraphicFramePr>
        <p:xfrm>
          <a:off x="301752" y="2471383"/>
          <a:ext cx="4041648" cy="381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6276022"/>
              </p:ext>
            </p:extLst>
          </p:nvPr>
        </p:nvGraphicFramePr>
        <p:xfrm>
          <a:off x="4800600" y="2471383"/>
          <a:ext cx="4038600" cy="382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Years: Possible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2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6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3B93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532347C24DA459CBA938EA5CF0FC3" ma:contentTypeVersion="0" ma:contentTypeDescription="Create a new document." ma:contentTypeScope="" ma:versionID="c7efe1fd1501b096d59edfc29dd7ab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8FE1CF-DEA6-4B82-8BC9-1DE4AC8ADAA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306197-41AA-407E-9197-87F52FD769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EBDC0-161C-43F2-86E1-F2E3CF13F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3481</TotalTime>
  <Words>970</Words>
  <Application>Microsoft Office PowerPoint</Application>
  <PresentationFormat>On-screen Show (4:3)</PresentationFormat>
  <Paragraphs>206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Regional Working Session</vt:lpstr>
      <vt:lpstr>Purposes of the Regional Working  Session</vt:lpstr>
      <vt:lpstr>Context for the Work</vt:lpstr>
      <vt:lpstr>Curriculum</vt:lpstr>
      <vt:lpstr>Context for Curriculum</vt:lpstr>
      <vt:lpstr>Three Phases of Learning</vt:lpstr>
      <vt:lpstr>Slide 7</vt:lpstr>
      <vt:lpstr>Slide 8</vt:lpstr>
      <vt:lpstr>Graduation Years: Possible Organization</vt:lpstr>
      <vt:lpstr> Cross-Curricular Competencies</vt:lpstr>
      <vt:lpstr>Curriculum Organizers</vt:lpstr>
      <vt:lpstr>Competencies</vt:lpstr>
      <vt:lpstr>Big Ideas and Learning Standards</vt:lpstr>
      <vt:lpstr>Links</vt:lpstr>
      <vt:lpstr>Curriculum Feedback</vt:lpstr>
      <vt:lpstr>Assessment</vt:lpstr>
      <vt:lpstr> Proposed Directions for Assessment </vt:lpstr>
      <vt:lpstr> Proposed Directions for Assessment </vt:lpstr>
      <vt:lpstr>Reporting</vt:lpstr>
      <vt:lpstr> Communicating Student Learning:  Directions and Feedback to Date</vt:lpstr>
      <vt:lpstr>Graduation Requirements</vt:lpstr>
      <vt:lpstr>Current Grad Requirements 2011/2012</vt:lpstr>
      <vt:lpstr>Adult Grad Requirements 2011/2012</vt:lpstr>
      <vt:lpstr>Graduation Feedback Received to Date</vt:lpstr>
      <vt:lpstr>Graduation Feedback Received to Date</vt:lpstr>
      <vt:lpstr>Response to Assessment, Reporting,  and Graduation Feedback</vt:lpstr>
      <vt:lpstr>Wrap-up: Next Steps</vt:lpstr>
      <vt:lpstr>Further Contact</vt:lpstr>
      <vt:lpstr>Stay Engaged</vt:lpstr>
    </vt:vector>
  </TitlesOfParts>
  <Company>School District 43 (Coquitlam)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Meeting</dc:title>
  <dc:creator>Dockendorf, Maureen</dc:creator>
  <cp:lastModifiedBy>Jiemei Li</cp:lastModifiedBy>
  <cp:revision>331</cp:revision>
  <cp:lastPrinted>2012-04-02T23:56:54Z</cp:lastPrinted>
  <dcterms:created xsi:type="dcterms:W3CDTF">2012-02-22T18:21:23Z</dcterms:created>
  <dcterms:modified xsi:type="dcterms:W3CDTF">2012-05-10T22:28:29Z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0x010100A9E532347C24DA459CBA938EA5CF0FC3</vt:lpwstr>
  </property>
</Properties>
</file>